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2"/>
  </p:notesMasterIdLst>
  <p:handoutMasterIdLst>
    <p:handoutMasterId r:id="rId33"/>
  </p:handoutMasterIdLst>
  <p:sldIdLst>
    <p:sldId id="454" r:id="rId2"/>
    <p:sldId id="460" r:id="rId3"/>
    <p:sldId id="483" r:id="rId4"/>
    <p:sldId id="501" r:id="rId5"/>
    <p:sldId id="502" r:id="rId6"/>
    <p:sldId id="503" r:id="rId7"/>
    <p:sldId id="476" r:id="rId8"/>
    <p:sldId id="479" r:id="rId9"/>
    <p:sldId id="481" r:id="rId10"/>
    <p:sldId id="477" r:id="rId11"/>
    <p:sldId id="478" r:id="rId12"/>
    <p:sldId id="480" r:id="rId13"/>
    <p:sldId id="482" r:id="rId14"/>
    <p:sldId id="485" r:id="rId15"/>
    <p:sldId id="500" r:id="rId16"/>
    <p:sldId id="459" r:id="rId17"/>
    <p:sldId id="497" r:id="rId18"/>
    <p:sldId id="507" r:id="rId19"/>
    <p:sldId id="498" r:id="rId20"/>
    <p:sldId id="484" r:id="rId21"/>
    <p:sldId id="499" r:id="rId22"/>
    <p:sldId id="486" r:id="rId23"/>
    <p:sldId id="487" r:id="rId24"/>
    <p:sldId id="488" r:id="rId25"/>
    <p:sldId id="489" r:id="rId26"/>
    <p:sldId id="492" r:id="rId27"/>
    <p:sldId id="493" r:id="rId28"/>
    <p:sldId id="495" r:id="rId29"/>
    <p:sldId id="506" r:id="rId30"/>
    <p:sldId id="474" r:id="rId31"/>
  </p:sldIdLst>
  <p:sldSz cx="9906000" cy="6858000" type="A4"/>
  <p:notesSz cx="6985000" cy="9271000"/>
  <p:defaultTextStyle>
    <a:defPPr>
      <a:defRPr lang="en-US"/>
    </a:defPPr>
    <a:lvl1pPr algn="l" rtl="0" fontAlgn="base">
      <a:spcBef>
        <a:spcPct val="0"/>
      </a:spcBef>
      <a:spcAft>
        <a:spcPct val="0"/>
      </a:spcAft>
      <a:defRPr sz="1600" kern="1200">
        <a:solidFill>
          <a:srgbClr val="F49610"/>
        </a:solidFill>
        <a:latin typeface="Verdana" pitchFamily="34" charset="0"/>
        <a:ea typeface="+mn-ea"/>
        <a:cs typeface="Arial" pitchFamily="34" charset="0"/>
      </a:defRPr>
    </a:lvl1pPr>
    <a:lvl2pPr marL="457200" algn="l" rtl="0" fontAlgn="base">
      <a:spcBef>
        <a:spcPct val="0"/>
      </a:spcBef>
      <a:spcAft>
        <a:spcPct val="0"/>
      </a:spcAft>
      <a:defRPr sz="1600" kern="1200">
        <a:solidFill>
          <a:srgbClr val="F49610"/>
        </a:solidFill>
        <a:latin typeface="Verdana" pitchFamily="34" charset="0"/>
        <a:ea typeface="+mn-ea"/>
        <a:cs typeface="Arial" pitchFamily="34" charset="0"/>
      </a:defRPr>
    </a:lvl2pPr>
    <a:lvl3pPr marL="914400" algn="l" rtl="0" fontAlgn="base">
      <a:spcBef>
        <a:spcPct val="0"/>
      </a:spcBef>
      <a:spcAft>
        <a:spcPct val="0"/>
      </a:spcAft>
      <a:defRPr sz="1600" kern="1200">
        <a:solidFill>
          <a:srgbClr val="F49610"/>
        </a:solidFill>
        <a:latin typeface="Verdana" pitchFamily="34" charset="0"/>
        <a:ea typeface="+mn-ea"/>
        <a:cs typeface="Arial" pitchFamily="34" charset="0"/>
      </a:defRPr>
    </a:lvl3pPr>
    <a:lvl4pPr marL="1371600" algn="l" rtl="0" fontAlgn="base">
      <a:spcBef>
        <a:spcPct val="0"/>
      </a:spcBef>
      <a:spcAft>
        <a:spcPct val="0"/>
      </a:spcAft>
      <a:defRPr sz="1600" kern="1200">
        <a:solidFill>
          <a:srgbClr val="F49610"/>
        </a:solidFill>
        <a:latin typeface="Verdana" pitchFamily="34" charset="0"/>
        <a:ea typeface="+mn-ea"/>
        <a:cs typeface="Arial" pitchFamily="34" charset="0"/>
      </a:defRPr>
    </a:lvl4pPr>
    <a:lvl5pPr marL="1828800" algn="l" rtl="0" fontAlgn="base">
      <a:spcBef>
        <a:spcPct val="0"/>
      </a:spcBef>
      <a:spcAft>
        <a:spcPct val="0"/>
      </a:spcAft>
      <a:defRPr sz="1600" kern="1200">
        <a:solidFill>
          <a:srgbClr val="F49610"/>
        </a:solidFill>
        <a:latin typeface="Verdana" pitchFamily="34" charset="0"/>
        <a:ea typeface="+mn-ea"/>
        <a:cs typeface="Arial" pitchFamily="34" charset="0"/>
      </a:defRPr>
    </a:lvl5pPr>
    <a:lvl6pPr marL="2286000" algn="l" defTabSz="914400" rtl="0" eaLnBrk="1" latinLnBrk="0" hangingPunct="1">
      <a:defRPr sz="1600" kern="1200">
        <a:solidFill>
          <a:srgbClr val="F49610"/>
        </a:solidFill>
        <a:latin typeface="Verdana" pitchFamily="34" charset="0"/>
        <a:ea typeface="+mn-ea"/>
        <a:cs typeface="Arial" pitchFamily="34" charset="0"/>
      </a:defRPr>
    </a:lvl6pPr>
    <a:lvl7pPr marL="2743200" algn="l" defTabSz="914400" rtl="0" eaLnBrk="1" latinLnBrk="0" hangingPunct="1">
      <a:defRPr sz="1600" kern="1200">
        <a:solidFill>
          <a:srgbClr val="F49610"/>
        </a:solidFill>
        <a:latin typeface="Verdana" pitchFamily="34" charset="0"/>
        <a:ea typeface="+mn-ea"/>
        <a:cs typeface="Arial" pitchFamily="34" charset="0"/>
      </a:defRPr>
    </a:lvl7pPr>
    <a:lvl8pPr marL="3200400" algn="l" defTabSz="914400" rtl="0" eaLnBrk="1" latinLnBrk="0" hangingPunct="1">
      <a:defRPr sz="1600" kern="1200">
        <a:solidFill>
          <a:srgbClr val="F49610"/>
        </a:solidFill>
        <a:latin typeface="Verdana" pitchFamily="34" charset="0"/>
        <a:ea typeface="+mn-ea"/>
        <a:cs typeface="Arial" pitchFamily="34" charset="0"/>
      </a:defRPr>
    </a:lvl8pPr>
    <a:lvl9pPr marL="3657600" algn="l" defTabSz="914400" rtl="0" eaLnBrk="1" latinLnBrk="0" hangingPunct="1">
      <a:defRPr sz="1600" kern="1200">
        <a:solidFill>
          <a:srgbClr val="F49610"/>
        </a:solidFill>
        <a:latin typeface="Verdan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CC0066"/>
    <a:srgbClr val="669900"/>
    <a:srgbClr val="DCE0FE"/>
    <a:srgbClr val="EAEAEA"/>
    <a:srgbClr val="080808"/>
    <a:srgbClr val="8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01" autoAdjust="0"/>
    <p:restoredTop sz="89439" autoAdjust="0"/>
  </p:normalViewPr>
  <p:slideViewPr>
    <p:cSldViewPr snapToGrid="0">
      <p:cViewPr varScale="1">
        <p:scale>
          <a:sx n="57" d="100"/>
          <a:sy n="57" d="100"/>
        </p:scale>
        <p:origin x="1666" y="43"/>
      </p:cViewPr>
      <p:guideLst>
        <p:guide orient="horz" pos="2160"/>
        <p:guide pos="312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58" d="100"/>
          <a:sy n="58" d="100"/>
        </p:scale>
        <p:origin x="-2674" y="-72"/>
      </p:cViewPr>
      <p:guideLst>
        <p:guide orient="horz" pos="2920"/>
        <p:guide pos="2200"/>
      </p:guideLst>
    </p:cSldViewPr>
  </p:notesViewPr>
  <p:gridSpacing cx="36576" cy="3657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lvl1pPr defTabSz="928688">
              <a:buFont typeface="Wingdings" pitchFamily="2" charset="2"/>
              <a:buNone/>
              <a:defRPr sz="1200">
                <a:solidFill>
                  <a:schemeClr val="tx1"/>
                </a:solidFill>
                <a:latin typeface="Arial" pitchFamily="34" charset="0"/>
              </a:defRPr>
            </a:lvl1pPr>
          </a:lstStyle>
          <a:p>
            <a:pPr>
              <a:defRPr/>
            </a:pPr>
            <a:endParaRPr lang="en-US"/>
          </a:p>
        </p:txBody>
      </p:sp>
      <p:sp>
        <p:nvSpPr>
          <p:cNvPr id="139267" name="Rectangle 3"/>
          <p:cNvSpPr>
            <a:spLocks noGrp="1" noChangeArrowheads="1"/>
          </p:cNvSpPr>
          <p:nvPr>
            <p:ph type="dt" sz="quarter" idx="1"/>
          </p:nvPr>
        </p:nvSpPr>
        <p:spPr bwMode="auto">
          <a:xfrm>
            <a:off x="3957638" y="0"/>
            <a:ext cx="30273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lvl1pPr algn="r" defTabSz="928688">
              <a:buFont typeface="Wingdings" pitchFamily="2" charset="2"/>
              <a:buNone/>
              <a:defRPr sz="1200">
                <a:solidFill>
                  <a:schemeClr val="tx1"/>
                </a:solidFill>
                <a:latin typeface="Arial" pitchFamily="34" charset="0"/>
              </a:defRPr>
            </a:lvl1pPr>
          </a:lstStyle>
          <a:p>
            <a:pPr>
              <a:defRPr/>
            </a:pPr>
            <a:endParaRPr lang="en-US"/>
          </a:p>
        </p:txBody>
      </p:sp>
      <p:sp>
        <p:nvSpPr>
          <p:cNvPr id="139268" name="Rectangle 4"/>
          <p:cNvSpPr>
            <a:spLocks noGrp="1" noChangeArrowheads="1"/>
          </p:cNvSpPr>
          <p:nvPr>
            <p:ph type="ftr" sz="quarter" idx="2"/>
          </p:nvPr>
        </p:nvSpPr>
        <p:spPr bwMode="auto">
          <a:xfrm>
            <a:off x="0" y="880745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b" anchorCtr="0" compatLnSpc="1">
            <a:prstTxWarp prst="textNoShape">
              <a:avLst/>
            </a:prstTxWarp>
          </a:bodyPr>
          <a:lstStyle>
            <a:lvl1pPr defTabSz="928688">
              <a:buFont typeface="Wingdings" pitchFamily="2" charset="2"/>
              <a:buNone/>
              <a:defRPr sz="1200">
                <a:solidFill>
                  <a:schemeClr val="tx1"/>
                </a:solidFill>
                <a:latin typeface="Arial" pitchFamily="34" charset="0"/>
              </a:defRPr>
            </a:lvl1pPr>
          </a:lstStyle>
          <a:p>
            <a:pPr>
              <a:defRPr/>
            </a:pPr>
            <a:endParaRPr lang="en-US"/>
          </a:p>
        </p:txBody>
      </p:sp>
      <p:sp>
        <p:nvSpPr>
          <p:cNvPr id="139269" name="Rectangle 5"/>
          <p:cNvSpPr>
            <a:spLocks noGrp="1" noChangeArrowheads="1"/>
          </p:cNvSpPr>
          <p:nvPr>
            <p:ph type="sldNum" sz="quarter" idx="3"/>
          </p:nvPr>
        </p:nvSpPr>
        <p:spPr bwMode="auto">
          <a:xfrm>
            <a:off x="3957638" y="8807450"/>
            <a:ext cx="30273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b" anchorCtr="0" compatLnSpc="1">
            <a:prstTxWarp prst="textNoShape">
              <a:avLst/>
            </a:prstTxWarp>
          </a:bodyPr>
          <a:lstStyle>
            <a:lvl1pPr algn="r" defTabSz="928688">
              <a:buFont typeface="Wingdings" pitchFamily="2" charset="2"/>
              <a:buNone/>
              <a:defRPr sz="1200">
                <a:solidFill>
                  <a:schemeClr val="tx1"/>
                </a:solidFill>
                <a:latin typeface="Arial" pitchFamily="34" charset="0"/>
              </a:defRPr>
            </a:lvl1pPr>
          </a:lstStyle>
          <a:p>
            <a:pPr>
              <a:defRPr/>
            </a:pPr>
            <a:fld id="{F3F3762A-814A-4C21-9D9F-2CD3DED23C3F}" type="slidenum">
              <a:rPr lang="en-US"/>
              <a:pPr>
                <a:defRPr/>
              </a:pPr>
              <a:t>‹#›</a:t>
            </a:fld>
            <a:endParaRPr lang="en-US"/>
          </a:p>
        </p:txBody>
      </p:sp>
    </p:spTree>
    <p:extLst>
      <p:ext uri="{BB962C8B-B14F-4D97-AF65-F5344CB8AC3E}">
        <p14:creationId xmlns:p14="http://schemas.microsoft.com/office/powerpoint/2010/main" val="1682354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lvl1pPr defTabSz="928688">
              <a:defRPr sz="1200">
                <a:solidFill>
                  <a:schemeClr val="tx1"/>
                </a:solidFill>
                <a:latin typeface="Arial" pitchFamily="34" charset="0"/>
              </a:defRPr>
            </a:lvl1pPr>
          </a:lstStyle>
          <a:p>
            <a:pPr>
              <a:defRPr/>
            </a:pPr>
            <a:endParaRPr lang="en-US"/>
          </a:p>
        </p:txBody>
      </p:sp>
      <p:sp>
        <p:nvSpPr>
          <p:cNvPr id="8195" name="Rectangle 3"/>
          <p:cNvSpPr>
            <a:spLocks noGrp="1" noChangeArrowheads="1"/>
          </p:cNvSpPr>
          <p:nvPr>
            <p:ph type="dt" idx="1"/>
          </p:nvPr>
        </p:nvSpPr>
        <p:spPr bwMode="auto">
          <a:xfrm>
            <a:off x="395605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lvl1pPr algn="r" defTabSz="928688">
              <a:defRPr sz="1200">
                <a:solidFill>
                  <a:schemeClr val="tx1"/>
                </a:solidFill>
                <a:latin typeface="Arial" pitchFamily="34"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982663" y="695325"/>
            <a:ext cx="5021262"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98500" y="4403725"/>
            <a:ext cx="55880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b" anchorCtr="0" compatLnSpc="1">
            <a:prstTxWarp prst="textNoShape">
              <a:avLst/>
            </a:prstTxWarp>
          </a:bodyPr>
          <a:lstStyle>
            <a:lvl1pPr defTabSz="928688">
              <a:defRPr sz="1200">
                <a:solidFill>
                  <a:schemeClr val="tx1"/>
                </a:solidFill>
                <a:latin typeface="Arial" pitchFamily="34" charset="0"/>
              </a:defRPr>
            </a:lvl1pPr>
          </a:lstStyle>
          <a:p>
            <a:pPr>
              <a:defRPr/>
            </a:pPr>
            <a:endParaRPr lang="en-US"/>
          </a:p>
        </p:txBody>
      </p:sp>
      <p:sp>
        <p:nvSpPr>
          <p:cNvPr id="8199" name="Rectangle 7"/>
          <p:cNvSpPr>
            <a:spLocks noGrp="1" noChangeArrowheads="1"/>
          </p:cNvSpPr>
          <p:nvPr>
            <p:ph type="sldNum" sz="quarter" idx="5"/>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b" anchorCtr="0" compatLnSpc="1">
            <a:prstTxWarp prst="textNoShape">
              <a:avLst/>
            </a:prstTxWarp>
          </a:bodyPr>
          <a:lstStyle>
            <a:lvl1pPr algn="r" defTabSz="928688">
              <a:defRPr sz="1200">
                <a:solidFill>
                  <a:schemeClr val="tx1"/>
                </a:solidFill>
                <a:latin typeface="Arial" pitchFamily="34" charset="0"/>
              </a:defRPr>
            </a:lvl1pPr>
          </a:lstStyle>
          <a:p>
            <a:pPr>
              <a:defRPr/>
            </a:pPr>
            <a:fld id="{53EF6355-D4A2-419C-8F38-1EA2CF126596}" type="slidenum">
              <a:rPr lang="en-US"/>
              <a:pPr>
                <a:defRPr/>
              </a:pPr>
              <a:t>‹#›</a:t>
            </a:fld>
            <a:endParaRPr lang="en-US"/>
          </a:p>
        </p:txBody>
      </p:sp>
    </p:spTree>
    <p:extLst>
      <p:ext uri="{BB962C8B-B14F-4D97-AF65-F5344CB8AC3E}">
        <p14:creationId xmlns:p14="http://schemas.microsoft.com/office/powerpoint/2010/main" val="1948142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BB20F529-80EB-4AFD-A981-B2EC86C88B57}" type="slidenum">
              <a:rPr lang="en-US" altLang="en-US" smtClean="0"/>
              <a:pPr eaLnBrk="1" hangingPunct="1">
                <a:spcBef>
                  <a:spcPct val="0"/>
                </a:spcBef>
              </a:pPr>
              <a:t>3</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876" tIns="46437" rIns="92876" bIns="46437" anchor="b"/>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73FDFBEE-E780-4ADD-A21F-6DD3DF8B2E6A}" type="slidenum">
              <a:rPr lang="en-US" altLang="en-US"/>
              <a:pPr algn="r" eaLnBrk="1" hangingPunct="1">
                <a:spcBef>
                  <a:spcPct val="0"/>
                </a:spcBef>
              </a:pPr>
              <a:t>29</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876" tIns="46437" rIns="92876" bIns="46437" anchor="b"/>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A688F6A0-897B-427C-B221-1E548FC693CC}" type="slidenum">
              <a:rPr lang="en-US" altLang="en-US"/>
              <a:pPr algn="r" eaLnBrk="1" hangingPunct="1">
                <a:spcBef>
                  <a:spcPct val="0"/>
                </a:spcBef>
              </a:pPr>
              <a:t>4</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876" tIns="46437" rIns="92876" bIns="46437" anchor="b"/>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BC1ED333-5C89-4A60-9237-9A25A10840E5}" type="slidenum">
              <a:rPr lang="en-US" altLang="en-US"/>
              <a:pPr algn="r" eaLnBrk="1" hangingPunct="1">
                <a:spcBef>
                  <a:spcPct val="0"/>
                </a:spcBef>
              </a:pPr>
              <a:t>6</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0AFE46C8-83DB-4419-A113-5762054F5C3C}" type="slidenum">
              <a:rPr lang="en-US" altLang="en-US" smtClean="0"/>
              <a:pPr eaLnBrk="1" hangingPunct="1">
                <a:spcBef>
                  <a:spcPct val="0"/>
                </a:spcBef>
              </a:pPr>
              <a:t>16</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8F7BD311-C392-47A2-8E28-BA049BB9D9F3}" type="slidenum">
              <a:rPr lang="en-US" altLang="en-US" smtClean="0"/>
              <a:pPr eaLnBrk="1" hangingPunct="1">
                <a:spcBef>
                  <a:spcPct val="0"/>
                </a:spcBef>
              </a:pPr>
              <a:t>17</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7B90D617-0B32-4E53-94B4-4C86D4FCAF09}" type="slidenum">
              <a:rPr lang="en-US" altLang="en-US" smtClean="0"/>
              <a:pPr eaLnBrk="1" hangingPunct="1">
                <a:spcBef>
                  <a:spcPct val="0"/>
                </a:spcBef>
              </a:pPr>
              <a:t>18</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035C5793-E82A-4266-893A-771176EEB897}" type="slidenum">
              <a:rPr lang="en-US" altLang="en-US" smtClean="0"/>
              <a:pPr eaLnBrk="1" hangingPunct="1">
                <a:spcBef>
                  <a:spcPct val="0"/>
                </a:spcBef>
              </a:pPr>
              <a:t>22</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7B90D617-0B32-4E53-94B4-4C86D4FCAF09}" type="slidenum">
              <a:rPr lang="en-US" altLang="en-US" smtClean="0"/>
              <a:pPr eaLnBrk="1" hangingPunct="1">
                <a:spcBef>
                  <a:spcPct val="0"/>
                </a:spcBef>
              </a:pPr>
              <a:t>23</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28688" eaLnBrk="0" hangingPunct="0">
              <a:spcBef>
                <a:spcPct val="30000"/>
              </a:spcBef>
              <a:defRPr sz="1200">
                <a:solidFill>
                  <a:schemeClr val="tx1"/>
                </a:solidFill>
                <a:latin typeface="Arial" pitchFamily="34" charset="0"/>
                <a:cs typeface="Arial" pitchFamily="34" charset="0"/>
              </a:defRPr>
            </a:lvl1pPr>
            <a:lvl2pPr marL="742950" indent="-285750" defTabSz="928688" eaLnBrk="0" hangingPunct="0">
              <a:spcBef>
                <a:spcPct val="30000"/>
              </a:spcBef>
              <a:defRPr sz="1200">
                <a:solidFill>
                  <a:schemeClr val="tx1"/>
                </a:solidFill>
                <a:latin typeface="Arial" pitchFamily="34" charset="0"/>
                <a:cs typeface="Arial" pitchFamily="34" charset="0"/>
              </a:defRPr>
            </a:lvl2pPr>
            <a:lvl3pPr marL="1143000" indent="-228600" defTabSz="928688" eaLnBrk="0" hangingPunct="0">
              <a:spcBef>
                <a:spcPct val="30000"/>
              </a:spcBef>
              <a:defRPr sz="1200">
                <a:solidFill>
                  <a:schemeClr val="tx1"/>
                </a:solidFill>
                <a:latin typeface="Arial" pitchFamily="34" charset="0"/>
                <a:cs typeface="Arial" pitchFamily="34" charset="0"/>
              </a:defRPr>
            </a:lvl3pPr>
            <a:lvl4pPr marL="1600200" indent="-228600" defTabSz="928688" eaLnBrk="0" hangingPunct="0">
              <a:spcBef>
                <a:spcPct val="30000"/>
              </a:spcBef>
              <a:defRPr sz="1200">
                <a:solidFill>
                  <a:schemeClr val="tx1"/>
                </a:solidFill>
                <a:latin typeface="Arial" pitchFamily="34" charset="0"/>
                <a:cs typeface="Arial" pitchFamily="34" charset="0"/>
              </a:defRPr>
            </a:lvl4pPr>
            <a:lvl5pPr marL="2057400" indent="-228600" defTabSz="928688" eaLnBrk="0" hangingPunct="0">
              <a:spcBef>
                <a:spcPct val="30000"/>
              </a:spcBef>
              <a:defRPr sz="1200">
                <a:solidFill>
                  <a:schemeClr val="tx1"/>
                </a:solidFill>
                <a:latin typeface="Arial" pitchFamily="34" charset="0"/>
                <a:cs typeface="Arial" pitchFamily="34" charset="0"/>
              </a:defRPr>
            </a:lvl5pPr>
            <a:lvl6pPr marL="25146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28688"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C680BC11-328B-4209-8C60-F043AB383212}" type="slidenum">
              <a:rPr lang="en-US" altLang="en-US" smtClean="0"/>
              <a:pPr eaLnBrk="1" hangingPunct="1">
                <a:spcBef>
                  <a:spcPct val="0"/>
                </a:spcBef>
              </a:pPr>
              <a:t>27</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blackWhite">
          <a:xfrm>
            <a:off x="0" y="0"/>
            <a:ext cx="9906000" cy="1517650"/>
          </a:xfrm>
          <a:prstGeom prst="rect">
            <a:avLst/>
          </a:prstGeom>
          <a:solidFill>
            <a:srgbClr val="800000"/>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rgbClr val="F49610"/>
                </a:solidFill>
                <a:latin typeface="Verdana" pitchFamily="34" charset="0"/>
                <a:cs typeface="Arial" pitchFamily="34" charset="0"/>
              </a:defRPr>
            </a:lvl1pPr>
            <a:lvl2pPr marL="742950" indent="-285750" eaLnBrk="0" hangingPunct="0">
              <a:defRPr sz="1600">
                <a:solidFill>
                  <a:srgbClr val="F49610"/>
                </a:solidFill>
                <a:latin typeface="Verdana" pitchFamily="34" charset="0"/>
                <a:cs typeface="Arial" pitchFamily="34" charset="0"/>
              </a:defRPr>
            </a:lvl2pPr>
            <a:lvl3pPr marL="1143000" indent="-228600" eaLnBrk="0" hangingPunct="0">
              <a:defRPr sz="1600">
                <a:solidFill>
                  <a:srgbClr val="F49610"/>
                </a:solidFill>
                <a:latin typeface="Verdana" pitchFamily="34" charset="0"/>
                <a:cs typeface="Arial" pitchFamily="34" charset="0"/>
              </a:defRPr>
            </a:lvl3pPr>
            <a:lvl4pPr marL="1600200" indent="-228600" eaLnBrk="0" hangingPunct="0">
              <a:defRPr sz="1600">
                <a:solidFill>
                  <a:srgbClr val="F49610"/>
                </a:solidFill>
                <a:latin typeface="Verdana" pitchFamily="34" charset="0"/>
                <a:cs typeface="Arial" pitchFamily="34" charset="0"/>
              </a:defRPr>
            </a:lvl4pPr>
            <a:lvl5pPr marL="2057400" indent="-228600" eaLnBrk="0" hangingPunct="0">
              <a:defRPr sz="1600">
                <a:solidFill>
                  <a:srgbClr val="F49610"/>
                </a:solidFill>
                <a:latin typeface="Verdana" pitchFamily="34" charset="0"/>
                <a:cs typeface="Arial" pitchFamily="34" charset="0"/>
              </a:defRPr>
            </a:lvl5pPr>
            <a:lvl6pPr marL="2514600" indent="-228600" eaLnBrk="0" fontAlgn="base" hangingPunct="0">
              <a:spcBef>
                <a:spcPct val="0"/>
              </a:spcBef>
              <a:spcAft>
                <a:spcPct val="0"/>
              </a:spcAft>
              <a:defRPr sz="1600">
                <a:solidFill>
                  <a:srgbClr val="F49610"/>
                </a:solidFill>
                <a:latin typeface="Verdana" pitchFamily="34" charset="0"/>
                <a:cs typeface="Arial" pitchFamily="34" charset="0"/>
              </a:defRPr>
            </a:lvl6pPr>
            <a:lvl7pPr marL="2971800" indent="-228600" eaLnBrk="0" fontAlgn="base" hangingPunct="0">
              <a:spcBef>
                <a:spcPct val="0"/>
              </a:spcBef>
              <a:spcAft>
                <a:spcPct val="0"/>
              </a:spcAft>
              <a:defRPr sz="1600">
                <a:solidFill>
                  <a:srgbClr val="F49610"/>
                </a:solidFill>
                <a:latin typeface="Verdana" pitchFamily="34" charset="0"/>
                <a:cs typeface="Arial" pitchFamily="34" charset="0"/>
              </a:defRPr>
            </a:lvl7pPr>
            <a:lvl8pPr marL="3429000" indent="-228600" eaLnBrk="0" fontAlgn="base" hangingPunct="0">
              <a:spcBef>
                <a:spcPct val="0"/>
              </a:spcBef>
              <a:spcAft>
                <a:spcPct val="0"/>
              </a:spcAft>
              <a:defRPr sz="1600">
                <a:solidFill>
                  <a:srgbClr val="F49610"/>
                </a:solidFill>
                <a:latin typeface="Verdana" pitchFamily="34" charset="0"/>
                <a:cs typeface="Arial" pitchFamily="34" charset="0"/>
              </a:defRPr>
            </a:lvl8pPr>
            <a:lvl9pPr marL="3886200" indent="-228600" eaLnBrk="0" fontAlgn="base" hangingPunct="0">
              <a:spcBef>
                <a:spcPct val="0"/>
              </a:spcBef>
              <a:spcAft>
                <a:spcPct val="0"/>
              </a:spcAft>
              <a:defRPr sz="1600">
                <a:solidFill>
                  <a:srgbClr val="F49610"/>
                </a:solidFill>
                <a:latin typeface="Verdana" pitchFamily="34" charset="0"/>
                <a:cs typeface="Arial" pitchFamily="34" charset="0"/>
              </a:defRPr>
            </a:lvl9pPr>
          </a:lstStyle>
          <a:p>
            <a:pPr eaLnBrk="1" hangingPunct="1">
              <a:defRPr/>
            </a:pPr>
            <a:endParaRPr lang="en-US" altLang="en-US"/>
          </a:p>
        </p:txBody>
      </p:sp>
      <p:sp>
        <p:nvSpPr>
          <p:cNvPr id="5" name="Rectangle 4"/>
          <p:cNvSpPr>
            <a:spLocks noChangeArrowheads="1"/>
          </p:cNvSpPr>
          <p:nvPr/>
        </p:nvSpPr>
        <p:spPr bwMode="blackWhite">
          <a:xfrm>
            <a:off x="0" y="4181475"/>
            <a:ext cx="9906000" cy="2673350"/>
          </a:xfrm>
          <a:prstGeom prst="rect">
            <a:avLst/>
          </a:prstGeom>
          <a:solidFill>
            <a:srgbClr val="800000"/>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rgbClr val="F49610"/>
                </a:solidFill>
                <a:latin typeface="Verdana" pitchFamily="34" charset="0"/>
                <a:cs typeface="Arial" pitchFamily="34" charset="0"/>
              </a:defRPr>
            </a:lvl1pPr>
            <a:lvl2pPr marL="742950" indent="-285750" eaLnBrk="0" hangingPunct="0">
              <a:defRPr sz="1600">
                <a:solidFill>
                  <a:srgbClr val="F49610"/>
                </a:solidFill>
                <a:latin typeface="Verdana" pitchFamily="34" charset="0"/>
                <a:cs typeface="Arial" pitchFamily="34" charset="0"/>
              </a:defRPr>
            </a:lvl2pPr>
            <a:lvl3pPr marL="1143000" indent="-228600" eaLnBrk="0" hangingPunct="0">
              <a:defRPr sz="1600">
                <a:solidFill>
                  <a:srgbClr val="F49610"/>
                </a:solidFill>
                <a:latin typeface="Verdana" pitchFamily="34" charset="0"/>
                <a:cs typeface="Arial" pitchFamily="34" charset="0"/>
              </a:defRPr>
            </a:lvl3pPr>
            <a:lvl4pPr marL="1600200" indent="-228600" eaLnBrk="0" hangingPunct="0">
              <a:defRPr sz="1600">
                <a:solidFill>
                  <a:srgbClr val="F49610"/>
                </a:solidFill>
                <a:latin typeface="Verdana" pitchFamily="34" charset="0"/>
                <a:cs typeface="Arial" pitchFamily="34" charset="0"/>
              </a:defRPr>
            </a:lvl4pPr>
            <a:lvl5pPr marL="2057400" indent="-228600" eaLnBrk="0" hangingPunct="0">
              <a:defRPr sz="1600">
                <a:solidFill>
                  <a:srgbClr val="F49610"/>
                </a:solidFill>
                <a:latin typeface="Verdana" pitchFamily="34" charset="0"/>
                <a:cs typeface="Arial" pitchFamily="34" charset="0"/>
              </a:defRPr>
            </a:lvl5pPr>
            <a:lvl6pPr marL="2514600" indent="-228600" eaLnBrk="0" fontAlgn="base" hangingPunct="0">
              <a:spcBef>
                <a:spcPct val="0"/>
              </a:spcBef>
              <a:spcAft>
                <a:spcPct val="0"/>
              </a:spcAft>
              <a:defRPr sz="1600">
                <a:solidFill>
                  <a:srgbClr val="F49610"/>
                </a:solidFill>
                <a:latin typeface="Verdana" pitchFamily="34" charset="0"/>
                <a:cs typeface="Arial" pitchFamily="34" charset="0"/>
              </a:defRPr>
            </a:lvl6pPr>
            <a:lvl7pPr marL="2971800" indent="-228600" eaLnBrk="0" fontAlgn="base" hangingPunct="0">
              <a:spcBef>
                <a:spcPct val="0"/>
              </a:spcBef>
              <a:spcAft>
                <a:spcPct val="0"/>
              </a:spcAft>
              <a:defRPr sz="1600">
                <a:solidFill>
                  <a:srgbClr val="F49610"/>
                </a:solidFill>
                <a:latin typeface="Verdana" pitchFamily="34" charset="0"/>
                <a:cs typeface="Arial" pitchFamily="34" charset="0"/>
              </a:defRPr>
            </a:lvl7pPr>
            <a:lvl8pPr marL="3429000" indent="-228600" eaLnBrk="0" fontAlgn="base" hangingPunct="0">
              <a:spcBef>
                <a:spcPct val="0"/>
              </a:spcBef>
              <a:spcAft>
                <a:spcPct val="0"/>
              </a:spcAft>
              <a:defRPr sz="1600">
                <a:solidFill>
                  <a:srgbClr val="F49610"/>
                </a:solidFill>
                <a:latin typeface="Verdana" pitchFamily="34" charset="0"/>
                <a:cs typeface="Arial" pitchFamily="34" charset="0"/>
              </a:defRPr>
            </a:lvl8pPr>
            <a:lvl9pPr marL="3886200" indent="-228600" eaLnBrk="0" fontAlgn="base" hangingPunct="0">
              <a:spcBef>
                <a:spcPct val="0"/>
              </a:spcBef>
              <a:spcAft>
                <a:spcPct val="0"/>
              </a:spcAft>
              <a:defRPr sz="1600">
                <a:solidFill>
                  <a:srgbClr val="F49610"/>
                </a:solidFill>
                <a:latin typeface="Verdana" pitchFamily="34" charset="0"/>
                <a:cs typeface="Arial" pitchFamily="34" charset="0"/>
              </a:defRPr>
            </a:lvl9pPr>
          </a:lstStyle>
          <a:p>
            <a:pPr algn="ctr" eaLnBrk="1" hangingPunct="1">
              <a:defRPr/>
            </a:pPr>
            <a:endParaRPr lang="en-US" altLang="en-US" dirty="0">
              <a:solidFill>
                <a:schemeClr val="hlink"/>
              </a:solidFill>
            </a:endParaRPr>
          </a:p>
        </p:txBody>
      </p:sp>
      <p:sp>
        <p:nvSpPr>
          <p:cNvPr id="1344517" name="Rectangle 5"/>
          <p:cNvSpPr>
            <a:spLocks noGrp="1" noChangeArrowheads="1"/>
          </p:cNvSpPr>
          <p:nvPr>
            <p:ph type="ctrTitle"/>
          </p:nvPr>
        </p:nvSpPr>
        <p:spPr bwMode="black">
          <a:xfrm>
            <a:off x="650875" y="2155825"/>
            <a:ext cx="8616950" cy="1409700"/>
          </a:xfrm>
        </p:spPr>
        <p:txBody>
          <a:bodyPr anchor="ctr" anchorCtr="1"/>
          <a:lstStyle>
            <a:lvl1pPr algn="ctr">
              <a:defRPr b="1"/>
            </a:lvl1pPr>
          </a:lstStyle>
          <a:p>
            <a:pPr lvl="0"/>
            <a:r>
              <a:rPr lang="en-US" altLang="en-US" noProof="0"/>
              <a:t>Presentation Title</a:t>
            </a:r>
          </a:p>
        </p:txBody>
      </p:sp>
      <p:sp>
        <p:nvSpPr>
          <p:cNvPr id="1344518" name="Rectangle 6"/>
          <p:cNvSpPr>
            <a:spLocks noGrp="1" noChangeArrowheads="1"/>
          </p:cNvSpPr>
          <p:nvPr>
            <p:ph type="subTitle" idx="1"/>
          </p:nvPr>
        </p:nvSpPr>
        <p:spPr bwMode="black">
          <a:xfrm>
            <a:off x="1673225" y="4752975"/>
            <a:ext cx="5776913" cy="998538"/>
          </a:xfrm>
        </p:spPr>
        <p:txBody>
          <a:bodyPr/>
          <a:lstStyle>
            <a:lvl1pPr marL="0" indent="0">
              <a:lnSpc>
                <a:spcPct val="90000"/>
              </a:lnSpc>
              <a:spcBef>
                <a:spcPct val="0"/>
              </a:spcBef>
              <a:spcAft>
                <a:spcPct val="0"/>
              </a:spcAft>
              <a:buFont typeface="Wingdings" pitchFamily="2" charset="2"/>
              <a:buNone/>
              <a:defRPr b="0">
                <a:solidFill>
                  <a:srgbClr val="EAEAEA"/>
                </a:solidFill>
              </a:defRPr>
            </a:lvl1pPr>
          </a:lstStyle>
          <a:p>
            <a:pPr lvl="0"/>
            <a:r>
              <a:rPr lang="en-US" altLang="en-US" noProof="0"/>
              <a:t>Presentation Subtitle</a:t>
            </a:r>
            <a:br>
              <a:rPr lang="en-US" altLang="en-US" noProof="0"/>
            </a:br>
            <a:r>
              <a:rPr lang="en-US" altLang="en-US" noProof="0"/>
              <a:t>Subtitle Second Line</a:t>
            </a:r>
          </a:p>
        </p:txBody>
      </p:sp>
      <p:sp>
        <p:nvSpPr>
          <p:cNvPr id="6" name="Rectangle 9"/>
          <p:cNvSpPr>
            <a:spLocks noGrp="1" noChangeArrowheads="1"/>
          </p:cNvSpPr>
          <p:nvPr>
            <p:ph type="ftr" sz="quarter" idx="10"/>
          </p:nvPr>
        </p:nvSpPr>
        <p:spPr bwMode="auto">
          <a:xfrm>
            <a:off x="2192338" y="6221413"/>
            <a:ext cx="3138487" cy="3111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300">
                <a:solidFill>
                  <a:srgbClr val="FFFFFF"/>
                </a:solidFill>
                <a:latin typeface="+mn-lt"/>
              </a:defRPr>
            </a:lvl1pPr>
          </a:lstStyle>
          <a:p>
            <a:pPr>
              <a:defRPr/>
            </a:pPr>
            <a:endParaRPr lang="en-US"/>
          </a:p>
        </p:txBody>
      </p:sp>
      <p:sp>
        <p:nvSpPr>
          <p:cNvPr id="7" name="Rectangle 10"/>
          <p:cNvSpPr>
            <a:spLocks noGrp="1" noChangeArrowheads="1"/>
          </p:cNvSpPr>
          <p:nvPr>
            <p:ph type="dt" sz="quarter" idx="11"/>
          </p:nvPr>
        </p:nvSpPr>
        <p:spPr bwMode="auto">
          <a:xfrm>
            <a:off x="5840413" y="6221413"/>
            <a:ext cx="1754187" cy="3111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300">
                <a:solidFill>
                  <a:srgbClr val="FFFFFF"/>
                </a:solidFill>
                <a:latin typeface="+mn-lt"/>
              </a:defRPr>
            </a:lvl1pPr>
          </a:lstStyle>
          <a:p>
            <a:pPr>
              <a:defRPr/>
            </a:pPr>
            <a:endParaRPr lang="en-US"/>
          </a:p>
        </p:txBody>
      </p:sp>
    </p:spTree>
    <p:extLst>
      <p:ext uri="{BB962C8B-B14F-4D97-AF65-F5344CB8AC3E}">
        <p14:creationId xmlns:p14="http://schemas.microsoft.com/office/powerpoint/2010/main" val="381468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3D8691B2-0729-4B55-A60C-15CC422F2C96}" type="slidenum">
              <a:rPr lang="en-US" altLang="en-US"/>
              <a:pPr>
                <a:defRPr/>
              </a:pPr>
              <a:t>‹#›</a:t>
            </a:fld>
            <a:endParaRPr lang="en-US" altLang="en-US"/>
          </a:p>
        </p:txBody>
      </p:sp>
    </p:spTree>
    <p:extLst>
      <p:ext uri="{BB962C8B-B14F-4D97-AF65-F5344CB8AC3E}">
        <p14:creationId xmlns:p14="http://schemas.microsoft.com/office/powerpoint/2010/main" val="52904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6738" y="871538"/>
            <a:ext cx="2249487" cy="480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6688" y="871538"/>
            <a:ext cx="6597650" cy="480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6001F799-2D1C-4A69-A9FA-D8D722936900}" type="slidenum">
              <a:rPr lang="en-US" altLang="en-US"/>
              <a:pPr>
                <a:defRPr/>
              </a:pPr>
              <a:t>‹#›</a:t>
            </a:fld>
            <a:endParaRPr lang="en-US" altLang="en-US"/>
          </a:p>
        </p:txBody>
      </p:sp>
    </p:spTree>
    <p:extLst>
      <p:ext uri="{BB962C8B-B14F-4D97-AF65-F5344CB8AC3E}">
        <p14:creationId xmlns:p14="http://schemas.microsoft.com/office/powerpoint/2010/main" val="313301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DE8E3D2B-C269-4EBF-BA31-59515846CF41}" type="slidenum">
              <a:rPr lang="en-US" altLang="en-US"/>
              <a:pPr>
                <a:defRPr/>
              </a:pPr>
              <a:t>‹#›</a:t>
            </a:fld>
            <a:endParaRPr lang="en-US" altLang="en-US"/>
          </a:p>
        </p:txBody>
      </p:sp>
    </p:spTree>
    <p:extLst>
      <p:ext uri="{BB962C8B-B14F-4D97-AF65-F5344CB8AC3E}">
        <p14:creationId xmlns:p14="http://schemas.microsoft.com/office/powerpoint/2010/main" val="15654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1E284D93-2CCD-484F-94D4-69240A6D9C09}" type="slidenum">
              <a:rPr lang="en-US" altLang="en-US"/>
              <a:pPr>
                <a:defRPr/>
              </a:pPr>
              <a:t>‹#›</a:t>
            </a:fld>
            <a:endParaRPr lang="en-US" altLang="en-US"/>
          </a:p>
        </p:txBody>
      </p:sp>
    </p:spTree>
    <p:extLst>
      <p:ext uri="{BB962C8B-B14F-4D97-AF65-F5344CB8AC3E}">
        <p14:creationId xmlns:p14="http://schemas.microsoft.com/office/powerpoint/2010/main" val="271153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2950" y="1776413"/>
            <a:ext cx="4135438"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0788" y="1776413"/>
            <a:ext cx="4135437"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fld id="{AD393E11-C5E8-4C6B-BE60-82C1DCCEFB21}" type="slidenum">
              <a:rPr lang="en-US" altLang="en-US"/>
              <a:pPr>
                <a:defRPr/>
              </a:pPr>
              <a:t>‹#›</a:t>
            </a:fld>
            <a:endParaRPr lang="en-US" altLang="en-US"/>
          </a:p>
        </p:txBody>
      </p:sp>
    </p:spTree>
    <p:extLst>
      <p:ext uri="{BB962C8B-B14F-4D97-AF65-F5344CB8AC3E}">
        <p14:creationId xmlns:p14="http://schemas.microsoft.com/office/powerpoint/2010/main" val="2867517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fld id="{46CB09D4-4961-43BC-BE8A-18076C2CC01D}" type="slidenum">
              <a:rPr lang="en-US" altLang="en-US"/>
              <a:pPr>
                <a:defRPr/>
              </a:pPr>
              <a:t>‹#›</a:t>
            </a:fld>
            <a:endParaRPr lang="en-US" altLang="en-US"/>
          </a:p>
        </p:txBody>
      </p:sp>
    </p:spTree>
    <p:extLst>
      <p:ext uri="{BB962C8B-B14F-4D97-AF65-F5344CB8AC3E}">
        <p14:creationId xmlns:p14="http://schemas.microsoft.com/office/powerpoint/2010/main" val="99194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fld id="{D3378A58-30E2-44D4-868A-373CC386B7F2}" type="slidenum">
              <a:rPr lang="en-US" altLang="en-US"/>
              <a:pPr>
                <a:defRPr/>
              </a:pPr>
              <a:t>‹#›</a:t>
            </a:fld>
            <a:endParaRPr lang="en-US" altLang="en-US"/>
          </a:p>
        </p:txBody>
      </p:sp>
    </p:spTree>
    <p:extLst>
      <p:ext uri="{BB962C8B-B14F-4D97-AF65-F5344CB8AC3E}">
        <p14:creationId xmlns:p14="http://schemas.microsoft.com/office/powerpoint/2010/main" val="12420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35399B1F-43D6-4432-9682-EF2D7734F0A3}" type="slidenum">
              <a:rPr lang="en-US" altLang="en-US"/>
              <a:pPr>
                <a:defRPr/>
              </a:pPr>
              <a:t>‹#›</a:t>
            </a:fld>
            <a:endParaRPr lang="en-US" altLang="en-US"/>
          </a:p>
        </p:txBody>
      </p:sp>
    </p:spTree>
    <p:extLst>
      <p:ext uri="{BB962C8B-B14F-4D97-AF65-F5344CB8AC3E}">
        <p14:creationId xmlns:p14="http://schemas.microsoft.com/office/powerpoint/2010/main" val="131633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DC0AE80E-B499-40AB-8232-BA1619057AF1}" type="slidenum">
              <a:rPr lang="en-US" altLang="en-US"/>
              <a:pPr>
                <a:defRPr/>
              </a:pPr>
              <a:t>‹#›</a:t>
            </a:fld>
            <a:endParaRPr lang="en-US" altLang="en-US"/>
          </a:p>
        </p:txBody>
      </p:sp>
    </p:spTree>
    <p:extLst>
      <p:ext uri="{BB962C8B-B14F-4D97-AF65-F5344CB8AC3E}">
        <p14:creationId xmlns:p14="http://schemas.microsoft.com/office/powerpoint/2010/main" val="197819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6A16A89E-B7E1-4C4D-AAF2-E15CFBEB796E}" type="slidenum">
              <a:rPr lang="en-US" altLang="en-US"/>
              <a:pPr>
                <a:defRPr/>
              </a:pPr>
              <a:t>‹#›</a:t>
            </a:fld>
            <a:endParaRPr lang="en-US" altLang="en-US"/>
          </a:p>
        </p:txBody>
      </p:sp>
    </p:spTree>
    <p:extLst>
      <p:ext uri="{BB962C8B-B14F-4D97-AF65-F5344CB8AC3E}">
        <p14:creationId xmlns:p14="http://schemas.microsoft.com/office/powerpoint/2010/main" val="180221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66688" y="871538"/>
            <a:ext cx="893286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5"/>
          <p:cNvSpPr>
            <a:spLocks noGrp="1" noChangeArrowheads="1"/>
          </p:cNvSpPr>
          <p:nvPr>
            <p:ph type="body" idx="1"/>
          </p:nvPr>
        </p:nvSpPr>
        <p:spPr bwMode="auto">
          <a:xfrm>
            <a:off x="742950" y="1776413"/>
            <a:ext cx="8423275"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black">
          <a:xfrm>
            <a:off x="6324600" y="6613525"/>
            <a:ext cx="3581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rgbClr val="F49610"/>
                </a:solidFill>
                <a:latin typeface="Verdana" pitchFamily="34" charset="0"/>
                <a:cs typeface="Arial" pitchFamily="34" charset="0"/>
              </a:defRPr>
            </a:lvl1pPr>
            <a:lvl2pPr marL="742950" indent="-285750" eaLnBrk="0" hangingPunct="0">
              <a:defRPr sz="1600">
                <a:solidFill>
                  <a:srgbClr val="F49610"/>
                </a:solidFill>
                <a:latin typeface="Verdana" pitchFamily="34" charset="0"/>
                <a:cs typeface="Arial" pitchFamily="34" charset="0"/>
              </a:defRPr>
            </a:lvl2pPr>
            <a:lvl3pPr marL="1143000" indent="-228600" eaLnBrk="0" hangingPunct="0">
              <a:defRPr sz="1600">
                <a:solidFill>
                  <a:srgbClr val="F49610"/>
                </a:solidFill>
                <a:latin typeface="Verdana" pitchFamily="34" charset="0"/>
                <a:cs typeface="Arial" pitchFamily="34" charset="0"/>
              </a:defRPr>
            </a:lvl3pPr>
            <a:lvl4pPr marL="1600200" indent="-228600" eaLnBrk="0" hangingPunct="0">
              <a:defRPr sz="1600">
                <a:solidFill>
                  <a:srgbClr val="F49610"/>
                </a:solidFill>
                <a:latin typeface="Verdana" pitchFamily="34" charset="0"/>
                <a:cs typeface="Arial" pitchFamily="34" charset="0"/>
              </a:defRPr>
            </a:lvl4pPr>
            <a:lvl5pPr marL="2057400" indent="-228600" eaLnBrk="0" hangingPunct="0">
              <a:defRPr sz="1600">
                <a:solidFill>
                  <a:srgbClr val="F49610"/>
                </a:solidFill>
                <a:latin typeface="Verdana" pitchFamily="34" charset="0"/>
                <a:cs typeface="Arial" pitchFamily="34" charset="0"/>
              </a:defRPr>
            </a:lvl5pPr>
            <a:lvl6pPr marL="2514600" indent="-228600" eaLnBrk="0" fontAlgn="base" hangingPunct="0">
              <a:spcBef>
                <a:spcPct val="0"/>
              </a:spcBef>
              <a:spcAft>
                <a:spcPct val="0"/>
              </a:spcAft>
              <a:defRPr sz="1600">
                <a:solidFill>
                  <a:srgbClr val="F49610"/>
                </a:solidFill>
                <a:latin typeface="Verdana" pitchFamily="34" charset="0"/>
                <a:cs typeface="Arial" pitchFamily="34" charset="0"/>
              </a:defRPr>
            </a:lvl6pPr>
            <a:lvl7pPr marL="2971800" indent="-228600" eaLnBrk="0" fontAlgn="base" hangingPunct="0">
              <a:spcBef>
                <a:spcPct val="0"/>
              </a:spcBef>
              <a:spcAft>
                <a:spcPct val="0"/>
              </a:spcAft>
              <a:defRPr sz="1600">
                <a:solidFill>
                  <a:srgbClr val="F49610"/>
                </a:solidFill>
                <a:latin typeface="Verdana" pitchFamily="34" charset="0"/>
                <a:cs typeface="Arial" pitchFamily="34" charset="0"/>
              </a:defRPr>
            </a:lvl7pPr>
            <a:lvl8pPr marL="3429000" indent="-228600" eaLnBrk="0" fontAlgn="base" hangingPunct="0">
              <a:spcBef>
                <a:spcPct val="0"/>
              </a:spcBef>
              <a:spcAft>
                <a:spcPct val="0"/>
              </a:spcAft>
              <a:defRPr sz="1600">
                <a:solidFill>
                  <a:srgbClr val="F49610"/>
                </a:solidFill>
                <a:latin typeface="Verdana" pitchFamily="34" charset="0"/>
                <a:cs typeface="Arial" pitchFamily="34" charset="0"/>
              </a:defRPr>
            </a:lvl8pPr>
            <a:lvl9pPr marL="3886200" indent="-228600" eaLnBrk="0" fontAlgn="base" hangingPunct="0">
              <a:spcBef>
                <a:spcPct val="0"/>
              </a:spcBef>
              <a:spcAft>
                <a:spcPct val="0"/>
              </a:spcAft>
              <a:defRPr sz="1600">
                <a:solidFill>
                  <a:srgbClr val="F49610"/>
                </a:solidFill>
                <a:latin typeface="Verdana" pitchFamily="34" charset="0"/>
                <a:cs typeface="Arial" pitchFamily="34" charset="0"/>
              </a:defRPr>
            </a:lvl9pPr>
          </a:lstStyle>
          <a:p>
            <a:pPr algn="r">
              <a:defRPr/>
            </a:pPr>
            <a:r>
              <a:rPr lang="en-US" altLang="en-US" sz="1000">
                <a:solidFill>
                  <a:srgbClr val="FFFFFF"/>
                </a:solidFill>
                <a:latin typeface="Arial" pitchFamily="34" charset="0"/>
              </a:rPr>
              <a:t>© 2010 Noah Mendelsohn</a:t>
            </a:r>
          </a:p>
        </p:txBody>
      </p:sp>
      <p:sp>
        <p:nvSpPr>
          <p:cNvPr id="1343497" name="Rectangle 9"/>
          <p:cNvSpPr>
            <a:spLocks noGrp="1" noChangeArrowheads="1"/>
          </p:cNvSpPr>
          <p:nvPr>
            <p:ph type="sldNum" sz="quarter" idx="4"/>
          </p:nvPr>
        </p:nvSpPr>
        <p:spPr bwMode="black">
          <a:xfrm>
            <a:off x="166688" y="6500813"/>
            <a:ext cx="109061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000" b="1">
                <a:solidFill>
                  <a:srgbClr val="FFFFFF"/>
                </a:solidFill>
                <a:latin typeface="+mn-lt"/>
              </a:defRPr>
            </a:lvl1pPr>
          </a:lstStyle>
          <a:p>
            <a:pPr>
              <a:defRPr/>
            </a:pPr>
            <a:fld id="{51DDFF9B-2B78-4AF6-A05D-CC006A4EFC6E}" type="slidenum">
              <a:rPr lang="en-US" altLang="en-US"/>
              <a:pPr>
                <a:defRPr/>
              </a:pPr>
              <a:t>‹#›</a:t>
            </a:fld>
            <a:endParaRPr lang="en-US" altLang="en-US"/>
          </a:p>
        </p:txBody>
      </p:sp>
      <p:sp>
        <p:nvSpPr>
          <p:cNvPr id="1030" name="Line 12"/>
          <p:cNvSpPr>
            <a:spLocks noChangeShapeType="1"/>
          </p:cNvSpPr>
          <p:nvPr/>
        </p:nvSpPr>
        <p:spPr bwMode="black">
          <a:xfrm>
            <a:off x="1073150" y="146050"/>
            <a:ext cx="0" cy="23495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Line 13"/>
          <p:cNvSpPr>
            <a:spLocks noChangeShapeType="1"/>
          </p:cNvSpPr>
          <p:nvPr/>
        </p:nvSpPr>
        <p:spPr bwMode="black">
          <a:xfrm>
            <a:off x="1073150" y="6480175"/>
            <a:ext cx="0" cy="192088"/>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14"/>
          <p:cNvSpPr>
            <a:spLocks noChangeArrowheads="1"/>
          </p:cNvSpPr>
          <p:nvPr userDrawn="1"/>
        </p:nvSpPr>
        <p:spPr bwMode="auto">
          <a:xfrm>
            <a:off x="0" y="0"/>
            <a:ext cx="9906000" cy="36195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rgbClr val="F49610"/>
                </a:solidFill>
                <a:latin typeface="Verdana" pitchFamily="34" charset="0"/>
                <a:cs typeface="Arial" pitchFamily="34" charset="0"/>
              </a:defRPr>
            </a:lvl1pPr>
            <a:lvl2pPr marL="742950" indent="-285750" eaLnBrk="0" hangingPunct="0">
              <a:defRPr sz="1600">
                <a:solidFill>
                  <a:srgbClr val="F49610"/>
                </a:solidFill>
                <a:latin typeface="Verdana" pitchFamily="34" charset="0"/>
                <a:cs typeface="Arial" pitchFamily="34" charset="0"/>
              </a:defRPr>
            </a:lvl2pPr>
            <a:lvl3pPr marL="1143000" indent="-228600" eaLnBrk="0" hangingPunct="0">
              <a:defRPr sz="1600">
                <a:solidFill>
                  <a:srgbClr val="F49610"/>
                </a:solidFill>
                <a:latin typeface="Verdana" pitchFamily="34" charset="0"/>
                <a:cs typeface="Arial" pitchFamily="34" charset="0"/>
              </a:defRPr>
            </a:lvl3pPr>
            <a:lvl4pPr marL="1600200" indent="-228600" eaLnBrk="0" hangingPunct="0">
              <a:defRPr sz="1600">
                <a:solidFill>
                  <a:srgbClr val="F49610"/>
                </a:solidFill>
                <a:latin typeface="Verdana" pitchFamily="34" charset="0"/>
                <a:cs typeface="Arial" pitchFamily="34" charset="0"/>
              </a:defRPr>
            </a:lvl4pPr>
            <a:lvl5pPr marL="2057400" indent="-228600" eaLnBrk="0" hangingPunct="0">
              <a:defRPr sz="1600">
                <a:solidFill>
                  <a:srgbClr val="F49610"/>
                </a:solidFill>
                <a:latin typeface="Verdana" pitchFamily="34" charset="0"/>
                <a:cs typeface="Arial" pitchFamily="34" charset="0"/>
              </a:defRPr>
            </a:lvl5pPr>
            <a:lvl6pPr marL="2514600" indent="-228600" eaLnBrk="0" fontAlgn="base" hangingPunct="0">
              <a:spcBef>
                <a:spcPct val="0"/>
              </a:spcBef>
              <a:spcAft>
                <a:spcPct val="0"/>
              </a:spcAft>
              <a:defRPr sz="1600">
                <a:solidFill>
                  <a:srgbClr val="F49610"/>
                </a:solidFill>
                <a:latin typeface="Verdana" pitchFamily="34" charset="0"/>
                <a:cs typeface="Arial" pitchFamily="34" charset="0"/>
              </a:defRPr>
            </a:lvl6pPr>
            <a:lvl7pPr marL="2971800" indent="-228600" eaLnBrk="0" fontAlgn="base" hangingPunct="0">
              <a:spcBef>
                <a:spcPct val="0"/>
              </a:spcBef>
              <a:spcAft>
                <a:spcPct val="0"/>
              </a:spcAft>
              <a:defRPr sz="1600">
                <a:solidFill>
                  <a:srgbClr val="F49610"/>
                </a:solidFill>
                <a:latin typeface="Verdana" pitchFamily="34" charset="0"/>
                <a:cs typeface="Arial" pitchFamily="34" charset="0"/>
              </a:defRPr>
            </a:lvl7pPr>
            <a:lvl8pPr marL="3429000" indent="-228600" eaLnBrk="0" fontAlgn="base" hangingPunct="0">
              <a:spcBef>
                <a:spcPct val="0"/>
              </a:spcBef>
              <a:spcAft>
                <a:spcPct val="0"/>
              </a:spcAft>
              <a:defRPr sz="1600">
                <a:solidFill>
                  <a:srgbClr val="F49610"/>
                </a:solidFill>
                <a:latin typeface="Verdana" pitchFamily="34" charset="0"/>
                <a:cs typeface="Arial" pitchFamily="34" charset="0"/>
              </a:defRPr>
            </a:lvl8pPr>
            <a:lvl9pPr marL="3886200" indent="-228600" eaLnBrk="0" fontAlgn="base" hangingPunct="0">
              <a:spcBef>
                <a:spcPct val="0"/>
              </a:spcBef>
              <a:spcAft>
                <a:spcPct val="0"/>
              </a:spcAft>
              <a:defRPr sz="1600">
                <a:solidFill>
                  <a:srgbClr val="F49610"/>
                </a:solidFill>
                <a:latin typeface="Verdana" pitchFamily="34" charset="0"/>
                <a:cs typeface="Arial" pitchFamily="34" charset="0"/>
              </a:defRPr>
            </a:lvl9pPr>
          </a:lstStyle>
          <a:p>
            <a:pPr algn="ctr" eaLnBrk="1" hangingPunct="1">
              <a:defRPr/>
            </a:pPr>
            <a:endParaRPr lang="en-US" altLang="en-US">
              <a:solidFill>
                <a:srgbClr val="080808"/>
              </a:solidFill>
            </a:endParaRPr>
          </a:p>
        </p:txBody>
      </p:sp>
      <p:sp>
        <p:nvSpPr>
          <p:cNvPr id="1033" name="Rectangle 15"/>
          <p:cNvSpPr>
            <a:spLocks noChangeArrowheads="1"/>
          </p:cNvSpPr>
          <p:nvPr userDrawn="1"/>
        </p:nvSpPr>
        <p:spPr bwMode="auto">
          <a:xfrm>
            <a:off x="0" y="6496050"/>
            <a:ext cx="9906000" cy="36195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rgbClr val="F49610"/>
                </a:solidFill>
                <a:latin typeface="Verdana" pitchFamily="34" charset="0"/>
                <a:cs typeface="Arial" pitchFamily="34" charset="0"/>
              </a:defRPr>
            </a:lvl1pPr>
            <a:lvl2pPr marL="742950" indent="-285750" eaLnBrk="0" hangingPunct="0">
              <a:defRPr sz="1600">
                <a:solidFill>
                  <a:srgbClr val="F49610"/>
                </a:solidFill>
                <a:latin typeface="Verdana" pitchFamily="34" charset="0"/>
                <a:cs typeface="Arial" pitchFamily="34" charset="0"/>
              </a:defRPr>
            </a:lvl2pPr>
            <a:lvl3pPr marL="1143000" indent="-228600" eaLnBrk="0" hangingPunct="0">
              <a:defRPr sz="1600">
                <a:solidFill>
                  <a:srgbClr val="F49610"/>
                </a:solidFill>
                <a:latin typeface="Verdana" pitchFamily="34" charset="0"/>
                <a:cs typeface="Arial" pitchFamily="34" charset="0"/>
              </a:defRPr>
            </a:lvl3pPr>
            <a:lvl4pPr marL="1600200" indent="-228600" eaLnBrk="0" hangingPunct="0">
              <a:defRPr sz="1600">
                <a:solidFill>
                  <a:srgbClr val="F49610"/>
                </a:solidFill>
                <a:latin typeface="Verdana" pitchFamily="34" charset="0"/>
                <a:cs typeface="Arial" pitchFamily="34" charset="0"/>
              </a:defRPr>
            </a:lvl4pPr>
            <a:lvl5pPr marL="2057400" indent="-228600" eaLnBrk="0" hangingPunct="0">
              <a:defRPr sz="1600">
                <a:solidFill>
                  <a:srgbClr val="F49610"/>
                </a:solidFill>
                <a:latin typeface="Verdana" pitchFamily="34" charset="0"/>
                <a:cs typeface="Arial" pitchFamily="34" charset="0"/>
              </a:defRPr>
            </a:lvl5pPr>
            <a:lvl6pPr marL="2514600" indent="-228600" eaLnBrk="0" fontAlgn="base" hangingPunct="0">
              <a:spcBef>
                <a:spcPct val="0"/>
              </a:spcBef>
              <a:spcAft>
                <a:spcPct val="0"/>
              </a:spcAft>
              <a:defRPr sz="1600">
                <a:solidFill>
                  <a:srgbClr val="F49610"/>
                </a:solidFill>
                <a:latin typeface="Verdana" pitchFamily="34" charset="0"/>
                <a:cs typeface="Arial" pitchFamily="34" charset="0"/>
              </a:defRPr>
            </a:lvl6pPr>
            <a:lvl7pPr marL="2971800" indent="-228600" eaLnBrk="0" fontAlgn="base" hangingPunct="0">
              <a:spcBef>
                <a:spcPct val="0"/>
              </a:spcBef>
              <a:spcAft>
                <a:spcPct val="0"/>
              </a:spcAft>
              <a:defRPr sz="1600">
                <a:solidFill>
                  <a:srgbClr val="F49610"/>
                </a:solidFill>
                <a:latin typeface="Verdana" pitchFamily="34" charset="0"/>
                <a:cs typeface="Arial" pitchFamily="34" charset="0"/>
              </a:defRPr>
            </a:lvl7pPr>
            <a:lvl8pPr marL="3429000" indent="-228600" eaLnBrk="0" fontAlgn="base" hangingPunct="0">
              <a:spcBef>
                <a:spcPct val="0"/>
              </a:spcBef>
              <a:spcAft>
                <a:spcPct val="0"/>
              </a:spcAft>
              <a:defRPr sz="1600">
                <a:solidFill>
                  <a:srgbClr val="F49610"/>
                </a:solidFill>
                <a:latin typeface="Verdana" pitchFamily="34" charset="0"/>
                <a:cs typeface="Arial" pitchFamily="34" charset="0"/>
              </a:defRPr>
            </a:lvl8pPr>
            <a:lvl9pPr marL="3886200" indent="-228600" eaLnBrk="0" fontAlgn="base" hangingPunct="0">
              <a:spcBef>
                <a:spcPct val="0"/>
              </a:spcBef>
              <a:spcAft>
                <a:spcPct val="0"/>
              </a:spcAft>
              <a:defRPr sz="1600">
                <a:solidFill>
                  <a:srgbClr val="F49610"/>
                </a:solidFill>
                <a:latin typeface="Verdana" pitchFamily="34" charset="0"/>
                <a:cs typeface="Arial" pitchFamily="34" charset="0"/>
              </a:defRPr>
            </a:lvl9pPr>
          </a:lstStyle>
          <a:p>
            <a:pPr algn="ctr" eaLnBrk="1" hangingPunct="1">
              <a:defRPr/>
            </a:pPr>
            <a:endParaRPr lang="en-US" altLang="en-US">
              <a:solidFill>
                <a:srgbClr val="080808"/>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0" fontAlgn="base" hangingPunct="0">
        <a:lnSpc>
          <a:spcPct val="90000"/>
        </a:lnSpc>
        <a:spcBef>
          <a:spcPct val="0"/>
        </a:spcBef>
        <a:spcAft>
          <a:spcPct val="0"/>
        </a:spcAft>
        <a:defRPr sz="2800">
          <a:solidFill>
            <a:srgbClr val="0000FF"/>
          </a:solidFill>
          <a:latin typeface="+mj-lt"/>
          <a:ea typeface="+mj-ea"/>
          <a:cs typeface="+mj-cs"/>
        </a:defRPr>
      </a:lvl1pPr>
      <a:lvl2pPr algn="l" rtl="0" eaLnBrk="0" fontAlgn="base" hangingPunct="0">
        <a:lnSpc>
          <a:spcPct val="90000"/>
        </a:lnSpc>
        <a:spcBef>
          <a:spcPct val="0"/>
        </a:spcBef>
        <a:spcAft>
          <a:spcPct val="0"/>
        </a:spcAft>
        <a:defRPr sz="2800">
          <a:solidFill>
            <a:srgbClr val="0000FF"/>
          </a:solidFill>
          <a:latin typeface="Arial" pitchFamily="34" charset="0"/>
          <a:cs typeface="Arial" pitchFamily="34" charset="0"/>
        </a:defRPr>
      </a:lvl2pPr>
      <a:lvl3pPr algn="l" rtl="0" eaLnBrk="0" fontAlgn="base" hangingPunct="0">
        <a:lnSpc>
          <a:spcPct val="90000"/>
        </a:lnSpc>
        <a:spcBef>
          <a:spcPct val="0"/>
        </a:spcBef>
        <a:spcAft>
          <a:spcPct val="0"/>
        </a:spcAft>
        <a:defRPr sz="2800">
          <a:solidFill>
            <a:srgbClr val="0000FF"/>
          </a:solidFill>
          <a:latin typeface="Arial" pitchFamily="34" charset="0"/>
          <a:cs typeface="Arial" pitchFamily="34" charset="0"/>
        </a:defRPr>
      </a:lvl3pPr>
      <a:lvl4pPr algn="l" rtl="0" eaLnBrk="0" fontAlgn="base" hangingPunct="0">
        <a:lnSpc>
          <a:spcPct val="90000"/>
        </a:lnSpc>
        <a:spcBef>
          <a:spcPct val="0"/>
        </a:spcBef>
        <a:spcAft>
          <a:spcPct val="0"/>
        </a:spcAft>
        <a:defRPr sz="2800">
          <a:solidFill>
            <a:srgbClr val="0000FF"/>
          </a:solidFill>
          <a:latin typeface="Arial" pitchFamily="34" charset="0"/>
          <a:cs typeface="Arial" pitchFamily="34" charset="0"/>
        </a:defRPr>
      </a:lvl4pPr>
      <a:lvl5pPr algn="l" rtl="0" eaLnBrk="0" fontAlgn="base" hangingPunct="0">
        <a:lnSpc>
          <a:spcPct val="90000"/>
        </a:lnSpc>
        <a:spcBef>
          <a:spcPct val="0"/>
        </a:spcBef>
        <a:spcAft>
          <a:spcPct val="0"/>
        </a:spcAft>
        <a:defRPr sz="2800">
          <a:solidFill>
            <a:srgbClr val="0000FF"/>
          </a:solidFill>
          <a:latin typeface="Arial" pitchFamily="34" charset="0"/>
          <a:cs typeface="Arial" pitchFamily="34" charset="0"/>
        </a:defRPr>
      </a:lvl5pPr>
      <a:lvl6pPr marL="457200" algn="l" rtl="0" fontAlgn="base">
        <a:lnSpc>
          <a:spcPct val="90000"/>
        </a:lnSpc>
        <a:spcBef>
          <a:spcPct val="0"/>
        </a:spcBef>
        <a:spcAft>
          <a:spcPct val="0"/>
        </a:spcAft>
        <a:defRPr sz="2800">
          <a:solidFill>
            <a:srgbClr val="0000FF"/>
          </a:solidFill>
          <a:latin typeface="Arial" pitchFamily="34" charset="0"/>
          <a:cs typeface="Arial" pitchFamily="34" charset="0"/>
        </a:defRPr>
      </a:lvl6pPr>
      <a:lvl7pPr marL="914400" algn="l" rtl="0" fontAlgn="base">
        <a:lnSpc>
          <a:spcPct val="90000"/>
        </a:lnSpc>
        <a:spcBef>
          <a:spcPct val="0"/>
        </a:spcBef>
        <a:spcAft>
          <a:spcPct val="0"/>
        </a:spcAft>
        <a:defRPr sz="2800">
          <a:solidFill>
            <a:srgbClr val="0000FF"/>
          </a:solidFill>
          <a:latin typeface="Arial" pitchFamily="34" charset="0"/>
          <a:cs typeface="Arial" pitchFamily="34" charset="0"/>
        </a:defRPr>
      </a:lvl7pPr>
      <a:lvl8pPr marL="1371600" algn="l" rtl="0" fontAlgn="base">
        <a:lnSpc>
          <a:spcPct val="90000"/>
        </a:lnSpc>
        <a:spcBef>
          <a:spcPct val="0"/>
        </a:spcBef>
        <a:spcAft>
          <a:spcPct val="0"/>
        </a:spcAft>
        <a:defRPr sz="2800">
          <a:solidFill>
            <a:srgbClr val="0000FF"/>
          </a:solidFill>
          <a:latin typeface="Arial" pitchFamily="34" charset="0"/>
          <a:cs typeface="Arial" pitchFamily="34" charset="0"/>
        </a:defRPr>
      </a:lvl8pPr>
      <a:lvl9pPr marL="1828800" algn="l" rtl="0" fontAlgn="base">
        <a:lnSpc>
          <a:spcPct val="90000"/>
        </a:lnSpc>
        <a:spcBef>
          <a:spcPct val="0"/>
        </a:spcBef>
        <a:spcAft>
          <a:spcPct val="0"/>
        </a:spcAft>
        <a:defRPr sz="2800">
          <a:solidFill>
            <a:srgbClr val="0000FF"/>
          </a:solidFill>
          <a:latin typeface="Arial" pitchFamily="34" charset="0"/>
          <a:cs typeface="Arial" pitchFamily="34" charset="0"/>
        </a:defRPr>
      </a:lvl9pPr>
    </p:titleStyle>
    <p:bodyStyle>
      <a:lvl1pPr marL="228600" indent="-228600" algn="l" rtl="0" eaLnBrk="0" fontAlgn="base" hangingPunct="0">
        <a:spcBef>
          <a:spcPct val="35000"/>
        </a:spcBef>
        <a:spcAft>
          <a:spcPct val="15000"/>
        </a:spcAft>
        <a:buClr>
          <a:schemeClr val="accent2"/>
        </a:buClr>
        <a:buFont typeface="Wingdings" pitchFamily="2" charset="2"/>
        <a:buChar char="§"/>
        <a:defRPr sz="2200" b="1">
          <a:solidFill>
            <a:schemeClr val="tx1"/>
          </a:solidFill>
          <a:latin typeface="+mn-lt"/>
          <a:ea typeface="+mn-ea"/>
          <a:cs typeface="+mn-cs"/>
        </a:defRPr>
      </a:lvl1pPr>
      <a:lvl2pPr marL="457200" indent="-227013" algn="l" rtl="0" eaLnBrk="0" fontAlgn="base" hangingPunct="0">
        <a:spcBef>
          <a:spcPct val="25000"/>
        </a:spcBef>
        <a:spcAft>
          <a:spcPct val="15000"/>
        </a:spcAft>
        <a:buClr>
          <a:schemeClr val="accent2"/>
        </a:buClr>
        <a:buFont typeface="Arial" pitchFamily="34" charset="0"/>
        <a:buChar char="–"/>
        <a:defRPr>
          <a:solidFill>
            <a:schemeClr val="tx1"/>
          </a:solidFill>
          <a:latin typeface="+mn-lt"/>
          <a:cs typeface="+mn-cs"/>
        </a:defRPr>
      </a:lvl2pPr>
      <a:lvl3pPr marL="682625" indent="-223838" algn="l" rtl="0" eaLnBrk="0" fontAlgn="base" hangingPunct="0">
        <a:spcBef>
          <a:spcPct val="20000"/>
        </a:spcBef>
        <a:spcAft>
          <a:spcPct val="0"/>
        </a:spcAft>
        <a:buClr>
          <a:schemeClr val="accent2"/>
        </a:buClr>
        <a:buChar char="•"/>
        <a:defRPr sz="1400">
          <a:solidFill>
            <a:schemeClr val="tx1"/>
          </a:solidFill>
          <a:latin typeface="+mn-lt"/>
          <a:cs typeface="+mn-cs"/>
        </a:defRPr>
      </a:lvl3pPr>
      <a:lvl4pPr marL="912813" indent="-228600" algn="l" rtl="0" eaLnBrk="0" fontAlgn="base" hangingPunct="0">
        <a:spcBef>
          <a:spcPct val="20000"/>
        </a:spcBef>
        <a:spcAft>
          <a:spcPct val="0"/>
        </a:spcAft>
        <a:buClr>
          <a:schemeClr val="accent2"/>
        </a:buClr>
        <a:buFont typeface="Arial" pitchFamily="34" charset="0"/>
        <a:buChar char="–"/>
        <a:defRPr sz="1400">
          <a:solidFill>
            <a:schemeClr val="tx1"/>
          </a:solidFill>
          <a:latin typeface="+mn-lt"/>
          <a:cs typeface="+mn-cs"/>
        </a:defRPr>
      </a:lvl4pPr>
      <a:lvl5pPr marL="1143000" indent="-228600" algn="l" rtl="0" eaLnBrk="0" fontAlgn="base" hangingPunct="0">
        <a:spcBef>
          <a:spcPct val="20000"/>
        </a:spcBef>
        <a:spcAft>
          <a:spcPct val="0"/>
        </a:spcAft>
        <a:buClr>
          <a:schemeClr val="accent2"/>
        </a:buClr>
        <a:buFont typeface="Arial" pitchFamily="34" charset="0"/>
        <a:buChar char="&gt;"/>
        <a:defRPr sz="1400">
          <a:solidFill>
            <a:schemeClr val="tx1"/>
          </a:solidFill>
          <a:latin typeface="+mn-lt"/>
          <a:cs typeface="+mn-cs"/>
        </a:defRPr>
      </a:lvl5pPr>
      <a:lvl6pPr marL="1600200" indent="-228600" algn="l" rtl="0" fontAlgn="base">
        <a:spcBef>
          <a:spcPct val="20000"/>
        </a:spcBef>
        <a:spcAft>
          <a:spcPct val="0"/>
        </a:spcAft>
        <a:buClr>
          <a:schemeClr val="accent2"/>
        </a:buClr>
        <a:buFont typeface="Arial" pitchFamily="34" charset="0"/>
        <a:buChar char="&gt;"/>
        <a:defRPr sz="1400">
          <a:solidFill>
            <a:schemeClr val="tx1"/>
          </a:solidFill>
          <a:latin typeface="+mn-lt"/>
          <a:cs typeface="+mn-cs"/>
        </a:defRPr>
      </a:lvl6pPr>
      <a:lvl7pPr marL="2057400" indent="-228600" algn="l" rtl="0" fontAlgn="base">
        <a:spcBef>
          <a:spcPct val="20000"/>
        </a:spcBef>
        <a:spcAft>
          <a:spcPct val="0"/>
        </a:spcAft>
        <a:buClr>
          <a:schemeClr val="accent2"/>
        </a:buClr>
        <a:buFont typeface="Arial" pitchFamily="34" charset="0"/>
        <a:buChar char="&gt;"/>
        <a:defRPr sz="1400">
          <a:solidFill>
            <a:schemeClr val="tx1"/>
          </a:solidFill>
          <a:latin typeface="+mn-lt"/>
          <a:cs typeface="+mn-cs"/>
        </a:defRPr>
      </a:lvl7pPr>
      <a:lvl8pPr marL="2514600" indent="-228600" algn="l" rtl="0" fontAlgn="base">
        <a:spcBef>
          <a:spcPct val="20000"/>
        </a:spcBef>
        <a:spcAft>
          <a:spcPct val="0"/>
        </a:spcAft>
        <a:buClr>
          <a:schemeClr val="accent2"/>
        </a:buClr>
        <a:buFont typeface="Arial" pitchFamily="34" charset="0"/>
        <a:buChar char="&gt;"/>
        <a:defRPr sz="1400">
          <a:solidFill>
            <a:schemeClr val="tx1"/>
          </a:solidFill>
          <a:latin typeface="+mn-lt"/>
          <a:cs typeface="+mn-cs"/>
        </a:defRPr>
      </a:lvl8pPr>
      <a:lvl9pPr marL="2971800" indent="-228600" algn="l" rtl="0" fontAlgn="base">
        <a:spcBef>
          <a:spcPct val="20000"/>
        </a:spcBef>
        <a:spcAft>
          <a:spcPct val="0"/>
        </a:spcAft>
        <a:buClr>
          <a:schemeClr val="accent2"/>
        </a:buClr>
        <a:buFont typeface="Arial" pitchFamily="34" charset="0"/>
        <a:buChar char="&gt;"/>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oah@cs.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North_American_Numbering_Plan"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555_(telephone_number)" TargetMode="External"/><Relationship Id="rId3" Type="http://schemas.openxmlformats.org/officeDocument/2006/relationships/hyperlink" Target="http://en.wikipedia.org/wiki/Fictitious_telephone_number" TargetMode="External"/><Relationship Id="rId7" Type="http://schemas.openxmlformats.org/officeDocument/2006/relationships/hyperlink" Target="http://en.wikipedia.org/wiki/Video_game" TargetMode="External"/><Relationship Id="rId2" Type="http://schemas.openxmlformats.org/officeDocument/2006/relationships/hyperlink" Target="http://en.wikipedia.org/wiki/Telephone_number" TargetMode="External"/><Relationship Id="rId1" Type="http://schemas.openxmlformats.org/officeDocument/2006/relationships/slideLayout" Target="../slideLayouts/slideLayout6.xml"/><Relationship Id="rId6" Type="http://schemas.openxmlformats.org/officeDocument/2006/relationships/hyperlink" Target="http://en.wikipedia.org/wiki/Film" TargetMode="External"/><Relationship Id="rId5" Type="http://schemas.openxmlformats.org/officeDocument/2006/relationships/hyperlink" Target="http://en.wikipedia.org/wiki/Television" TargetMode="External"/><Relationship Id="rId4" Type="http://schemas.openxmlformats.org/officeDocument/2006/relationships/hyperlink" Target="http://en.wikipedia.org/wiki/North_Americ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wolframalpha.com/input/?i=number+of+atoms+in+the+univers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North_American_Numbering_Plan"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North_American_Numbering_Plan"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North_American_Numbering_Pla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p:txBody>
          <a:bodyPr/>
          <a:lstStyle/>
          <a:p>
            <a:pPr eaLnBrk="1" hangingPunct="1"/>
            <a:r>
              <a:rPr lang="en-US" altLang="en-US"/>
              <a:t>What’s in a name?</a:t>
            </a:r>
          </a:p>
        </p:txBody>
      </p:sp>
      <p:sp>
        <p:nvSpPr>
          <p:cNvPr id="3075" name="Rectangle 7"/>
          <p:cNvSpPr>
            <a:spLocks noGrp="1" noChangeArrowheads="1"/>
          </p:cNvSpPr>
          <p:nvPr>
            <p:ph type="subTitle" idx="1"/>
          </p:nvPr>
        </p:nvSpPr>
        <p:spPr/>
        <p:txBody>
          <a:bodyPr/>
          <a:lstStyle/>
          <a:p>
            <a:pPr eaLnBrk="1" hangingPunct="1"/>
            <a:r>
              <a:rPr lang="en-US" altLang="en-US"/>
              <a:t>Noah Mendelsohn</a:t>
            </a:r>
          </a:p>
          <a:p>
            <a:pPr eaLnBrk="1" hangingPunct="1"/>
            <a:r>
              <a:rPr lang="en-US" altLang="en-US"/>
              <a:t>Tufts University</a:t>
            </a:r>
            <a:br>
              <a:rPr lang="en-US" altLang="en-US"/>
            </a:br>
            <a:r>
              <a:rPr lang="en-US" altLang="en-US"/>
              <a:t>Email: </a:t>
            </a:r>
            <a:r>
              <a:rPr lang="en-US" altLang="en-US">
                <a:hlinkClick r:id="rId2"/>
              </a:rPr>
              <a:t>noah@cs.tufts.edu</a:t>
            </a:r>
            <a:endParaRPr lang="en-US" altLang="en-US"/>
          </a:p>
          <a:p>
            <a:pPr eaLnBrk="1" hangingPunct="1"/>
            <a:r>
              <a:rPr lang="en-US" altLang="en-US"/>
              <a:t>Web: http://www.cs.tufts.edu/~noah</a:t>
            </a:r>
          </a:p>
          <a:p>
            <a:pPr eaLnBrk="1" hangingPunct="1"/>
            <a:endParaRPr lang="en-US" altLang="en-US"/>
          </a:p>
          <a:p>
            <a:pPr eaLnBrk="1" hangingPunct="1"/>
            <a:endParaRPr lang="en-US" altLang="en-US"/>
          </a:p>
        </p:txBody>
      </p:sp>
      <p:sp>
        <p:nvSpPr>
          <p:cNvPr id="3076" name="Rectangle 8"/>
          <p:cNvSpPr>
            <a:spLocks noChangeArrowheads="1"/>
          </p:cNvSpPr>
          <p:nvPr/>
        </p:nvSpPr>
        <p:spPr bwMode="black">
          <a:xfrm>
            <a:off x="676275" y="290513"/>
            <a:ext cx="85550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algn="ctr" eaLnBrk="1" hangingPunct="1">
              <a:lnSpc>
                <a:spcPct val="90000"/>
              </a:lnSpc>
              <a:spcBef>
                <a:spcPct val="0"/>
              </a:spcBef>
              <a:spcAft>
                <a:spcPct val="0"/>
              </a:spcAft>
              <a:buFont typeface="Wingdings" pitchFamily="2" charset="2"/>
              <a:buNone/>
            </a:pPr>
            <a:r>
              <a:rPr lang="en-US" altLang="en-US" b="0" dirty="0">
                <a:solidFill>
                  <a:srgbClr val="EAEAEA"/>
                </a:solidFill>
              </a:rPr>
              <a:t>CS 117: Internet Scale Distributed Systems (Fall 2023)</a:t>
            </a:r>
          </a:p>
          <a:p>
            <a:pPr algn="ctr" eaLnBrk="1" hangingPunct="1">
              <a:lnSpc>
                <a:spcPct val="90000"/>
              </a:lnSpc>
              <a:spcBef>
                <a:spcPct val="0"/>
              </a:spcBef>
              <a:spcAft>
                <a:spcPct val="0"/>
              </a:spcAft>
              <a:buFont typeface="Wingdings" pitchFamily="2" charset="2"/>
              <a:buNone/>
            </a:pPr>
            <a:endParaRPr lang="en-US" altLang="en-US" b="0" dirty="0">
              <a:solidFill>
                <a:srgbClr val="EAEAEA"/>
              </a:solidFill>
            </a:endParaRPr>
          </a:p>
        </p:txBody>
      </p:sp>
      <p:sp>
        <p:nvSpPr>
          <p:cNvPr id="2" name="TextBox 1"/>
          <p:cNvSpPr txBox="1"/>
          <p:nvPr/>
        </p:nvSpPr>
        <p:spPr>
          <a:xfrm>
            <a:off x="4787291" y="6567487"/>
            <a:ext cx="5118709" cy="253916"/>
          </a:xfrm>
          <a:prstGeom prst="rect">
            <a:avLst/>
          </a:prstGeom>
          <a:noFill/>
        </p:spPr>
        <p:txBody>
          <a:bodyPr wrap="none">
            <a:spAutoFit/>
          </a:bodyPr>
          <a:lstStyle/>
          <a:p>
            <a:pPr algn="just">
              <a:defRPr/>
            </a:pPr>
            <a:r>
              <a:rPr lang="en-US" sz="1050" dirty="0">
                <a:solidFill>
                  <a:schemeClr val="accent3"/>
                </a:solidFill>
              </a:rPr>
              <a:t>Copyright 2012, 2013,2015,2016,2017, 2018, 2019, 2020, 2022 &amp;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p>
            <a:pPr>
              <a:defRPr/>
            </a:pPr>
            <a:fld id="{2B84A272-4C6B-4806-951B-B9B70BBDA2DD}" type="slidenum">
              <a:rPr lang="en-US" altLang="en-US"/>
              <a:pPr>
                <a:defRPr/>
              </a:pPr>
              <a:t>10</a:t>
            </a:fld>
            <a:endParaRPr lang="en-US" altLang="en-US"/>
          </a:p>
        </p:txBody>
      </p:sp>
      <p:sp>
        <p:nvSpPr>
          <p:cNvPr id="12291" name="Rectangle 2"/>
          <p:cNvSpPr>
            <a:spLocks noGrp="1" noChangeArrowheads="1"/>
          </p:cNvSpPr>
          <p:nvPr>
            <p:ph type="title"/>
          </p:nvPr>
        </p:nvSpPr>
        <p:spPr/>
        <p:txBody>
          <a:bodyPr/>
          <a:lstStyle/>
          <a:p>
            <a:pPr eaLnBrk="1" hangingPunct="1"/>
            <a:r>
              <a:rPr lang="en-US" altLang="en-US"/>
              <a:t>Telephone numbers</a:t>
            </a:r>
          </a:p>
        </p:txBody>
      </p:sp>
      <p:sp>
        <p:nvSpPr>
          <p:cNvPr id="12292" name="Text Box 3"/>
          <p:cNvSpPr txBox="1">
            <a:spLocks noChangeArrowheads="1"/>
          </p:cNvSpPr>
          <p:nvPr/>
        </p:nvSpPr>
        <p:spPr bwMode="auto">
          <a:xfrm>
            <a:off x="3149600" y="3043238"/>
            <a:ext cx="3616325" cy="584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3200" b="0">
                <a:solidFill>
                  <a:srgbClr val="CC0066"/>
                </a:solidFill>
                <a:latin typeface="Verdana" pitchFamily="34" charset="0"/>
              </a:rPr>
              <a:t>1-</a:t>
            </a:r>
            <a:r>
              <a:rPr lang="en-US" altLang="en-US" sz="3200" b="0" u="sng">
                <a:solidFill>
                  <a:srgbClr val="080808"/>
                </a:solidFill>
                <a:latin typeface="Verdana" pitchFamily="34" charset="0"/>
              </a:rPr>
              <a:t>1</a:t>
            </a:r>
            <a:r>
              <a:rPr lang="en-US" altLang="en-US" sz="3200" b="0">
                <a:solidFill>
                  <a:srgbClr val="CC0066"/>
                </a:solidFill>
                <a:latin typeface="Verdana" pitchFamily="34" charset="0"/>
              </a:rPr>
              <a:t>81-555-1234</a:t>
            </a:r>
          </a:p>
        </p:txBody>
      </p:sp>
      <p:sp>
        <p:nvSpPr>
          <p:cNvPr id="12293" name="Text Box 4"/>
          <p:cNvSpPr txBox="1">
            <a:spLocks noChangeArrowheads="1"/>
          </p:cNvSpPr>
          <p:nvPr/>
        </p:nvSpPr>
        <p:spPr bwMode="auto">
          <a:xfrm>
            <a:off x="1498600" y="4075113"/>
            <a:ext cx="677545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400" b="0" i="1">
                <a:solidFill>
                  <a:srgbClr val="F49610"/>
                </a:solidFill>
                <a:latin typeface="Verdana" pitchFamily="34" charset="0"/>
              </a:rPr>
              <a:t>There’s more going on here than you think</a:t>
            </a:r>
          </a:p>
        </p:txBody>
      </p:sp>
      <p:sp>
        <p:nvSpPr>
          <p:cNvPr id="12294" name="AutoShape 7"/>
          <p:cNvSpPr>
            <a:spLocks noChangeArrowheads="1"/>
          </p:cNvSpPr>
          <p:nvPr/>
        </p:nvSpPr>
        <p:spPr bwMode="auto">
          <a:xfrm>
            <a:off x="3422650" y="1725613"/>
            <a:ext cx="4538663" cy="712787"/>
          </a:xfrm>
          <a:prstGeom prst="wedgeRoundRectCallout">
            <a:avLst>
              <a:gd name="adj1" fmla="val -40593"/>
              <a:gd name="adj2" fmla="val 146435"/>
              <a:gd name="adj3" fmla="val 1666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algn="ctr" eaLnBrk="1" hangingPunct="1">
              <a:spcBef>
                <a:spcPct val="0"/>
              </a:spcBef>
              <a:spcAft>
                <a:spcPct val="0"/>
              </a:spcAft>
              <a:buClrTx/>
              <a:buFontTx/>
              <a:buNone/>
            </a:pPr>
            <a:r>
              <a:rPr lang="en-US" altLang="en-US" sz="1600" b="0">
                <a:solidFill>
                  <a:srgbClr val="080808"/>
                </a:solidFill>
                <a:latin typeface="Verdana" pitchFamily="34" charset="0"/>
              </a:rPr>
              <a:t>No good…</a:t>
            </a:r>
            <a:br>
              <a:rPr lang="en-US" altLang="en-US" sz="1600" b="0">
                <a:solidFill>
                  <a:srgbClr val="080808"/>
                </a:solidFill>
                <a:latin typeface="Verdana" pitchFamily="34" charset="0"/>
              </a:rPr>
            </a:br>
            <a:r>
              <a:rPr lang="en-US" altLang="en-US" sz="1600" b="0">
                <a:solidFill>
                  <a:srgbClr val="080808"/>
                </a:solidFill>
                <a:latin typeface="Verdana" pitchFamily="34" charset="0"/>
              </a:rPr>
              <a:t>First digit of area code can’t be 1 – causes confusion with 1 as prefix</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0"/>
          </p:nvPr>
        </p:nvSpPr>
        <p:spPr/>
        <p:txBody>
          <a:bodyPr/>
          <a:lstStyle/>
          <a:p>
            <a:pPr>
              <a:defRPr/>
            </a:pPr>
            <a:fld id="{4DDFD0D7-01AB-43B0-8D8D-4CD3B6799342}" type="slidenum">
              <a:rPr lang="en-US" altLang="en-US"/>
              <a:pPr>
                <a:defRPr/>
              </a:pPr>
              <a:t>11</a:t>
            </a:fld>
            <a:endParaRPr lang="en-US" altLang="en-US"/>
          </a:p>
        </p:txBody>
      </p:sp>
      <p:sp>
        <p:nvSpPr>
          <p:cNvPr id="13315" name="Rectangle 2"/>
          <p:cNvSpPr>
            <a:spLocks noGrp="1" noChangeArrowheads="1"/>
          </p:cNvSpPr>
          <p:nvPr>
            <p:ph type="title"/>
          </p:nvPr>
        </p:nvSpPr>
        <p:spPr/>
        <p:txBody>
          <a:bodyPr/>
          <a:lstStyle/>
          <a:p>
            <a:pPr eaLnBrk="1" hangingPunct="1"/>
            <a:r>
              <a:rPr lang="en-US" altLang="en-US"/>
              <a:t>Telephone numbers</a:t>
            </a:r>
          </a:p>
        </p:txBody>
      </p:sp>
      <p:sp>
        <p:nvSpPr>
          <p:cNvPr id="13316" name="Text Box 3"/>
          <p:cNvSpPr txBox="1">
            <a:spLocks noChangeArrowheads="1"/>
          </p:cNvSpPr>
          <p:nvPr/>
        </p:nvSpPr>
        <p:spPr bwMode="auto">
          <a:xfrm>
            <a:off x="3149600" y="3043238"/>
            <a:ext cx="3140075" cy="57943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3200" b="0">
                <a:solidFill>
                  <a:srgbClr val="CC0066"/>
                </a:solidFill>
                <a:latin typeface="Verdana" pitchFamily="34" charset="0"/>
              </a:rPr>
              <a:t>781-5</a:t>
            </a:r>
            <a:r>
              <a:rPr lang="en-US" altLang="en-US" sz="3200" b="0" u="sng">
                <a:solidFill>
                  <a:srgbClr val="080808"/>
                </a:solidFill>
                <a:latin typeface="Verdana" pitchFamily="34" charset="0"/>
              </a:rPr>
              <a:t>11</a:t>
            </a:r>
            <a:r>
              <a:rPr lang="en-US" altLang="en-US" sz="3200" b="0">
                <a:solidFill>
                  <a:srgbClr val="CC0066"/>
                </a:solidFill>
                <a:latin typeface="Verdana" pitchFamily="34" charset="0"/>
              </a:rPr>
              <a:t>-1234</a:t>
            </a:r>
          </a:p>
        </p:txBody>
      </p:sp>
      <p:sp>
        <p:nvSpPr>
          <p:cNvPr id="13317" name="Text Box 4"/>
          <p:cNvSpPr txBox="1">
            <a:spLocks noChangeArrowheads="1"/>
          </p:cNvSpPr>
          <p:nvPr/>
        </p:nvSpPr>
        <p:spPr bwMode="auto">
          <a:xfrm>
            <a:off x="1498600" y="4075113"/>
            <a:ext cx="677545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400" b="0" i="1">
                <a:solidFill>
                  <a:srgbClr val="F49610"/>
                </a:solidFill>
                <a:latin typeface="Verdana" pitchFamily="34" charset="0"/>
              </a:rPr>
              <a:t>There’s more going on here than you think</a:t>
            </a:r>
          </a:p>
        </p:txBody>
      </p:sp>
      <p:sp>
        <p:nvSpPr>
          <p:cNvPr id="13318" name="Text Box 5"/>
          <p:cNvSpPr txBox="1">
            <a:spLocks noChangeArrowheads="1"/>
          </p:cNvSpPr>
          <p:nvPr/>
        </p:nvSpPr>
        <p:spPr bwMode="auto">
          <a:xfrm>
            <a:off x="673100" y="5570538"/>
            <a:ext cx="8810625"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600" b="0">
                <a:solidFill>
                  <a:srgbClr val="009900"/>
                </a:solidFill>
                <a:latin typeface="Verdana" pitchFamily="34" charset="0"/>
              </a:rPr>
              <a:t>For the details, see:</a:t>
            </a:r>
            <a:r>
              <a:rPr lang="en-US" altLang="en-US" sz="1600" b="0">
                <a:solidFill>
                  <a:srgbClr val="F49610"/>
                </a:solidFill>
                <a:latin typeface="Verdana" pitchFamily="34" charset="0"/>
              </a:rPr>
              <a:t> </a:t>
            </a:r>
            <a:r>
              <a:rPr lang="en-US" altLang="en-US" sz="1600" b="0">
                <a:solidFill>
                  <a:srgbClr val="F49610"/>
                </a:solidFill>
                <a:latin typeface="Verdana" pitchFamily="34" charset="0"/>
                <a:hlinkClick r:id="rId2"/>
              </a:rPr>
              <a:t>http://en.wikipedia.org/wiki/North_American_Numbering_Plan</a:t>
            </a:r>
            <a:r>
              <a:rPr lang="en-US" altLang="en-US" sz="1600" b="0">
                <a:solidFill>
                  <a:srgbClr val="F49610"/>
                </a:solidFill>
                <a:latin typeface="Verdana" pitchFamily="34" charset="0"/>
              </a:rPr>
              <a:t> </a:t>
            </a:r>
          </a:p>
        </p:txBody>
      </p:sp>
      <p:sp>
        <p:nvSpPr>
          <p:cNvPr id="13319" name="AutoShape 7"/>
          <p:cNvSpPr>
            <a:spLocks noChangeArrowheads="1"/>
          </p:cNvSpPr>
          <p:nvPr/>
        </p:nvSpPr>
        <p:spPr bwMode="auto">
          <a:xfrm>
            <a:off x="4953000" y="933450"/>
            <a:ext cx="3562350" cy="1714500"/>
          </a:xfrm>
          <a:prstGeom prst="wedgeRoundRectCallout">
            <a:avLst>
              <a:gd name="adj1" fmla="val -55125"/>
              <a:gd name="adj2" fmla="val 76852"/>
              <a:gd name="adj3" fmla="val 1666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algn="ctr" eaLnBrk="1" hangingPunct="1">
              <a:spcBef>
                <a:spcPct val="0"/>
              </a:spcBef>
              <a:spcAft>
                <a:spcPct val="0"/>
              </a:spcAft>
              <a:buClrTx/>
              <a:buFontTx/>
              <a:buNone/>
            </a:pPr>
            <a:r>
              <a:rPr lang="en-US" altLang="en-US" sz="1600" b="0">
                <a:solidFill>
                  <a:srgbClr val="080808"/>
                </a:solidFill>
                <a:latin typeface="Verdana" pitchFamily="34" charset="0"/>
              </a:rPr>
              <a:t>No good…</a:t>
            </a:r>
            <a:br>
              <a:rPr lang="en-US" altLang="en-US" sz="1600" b="0">
                <a:solidFill>
                  <a:srgbClr val="080808"/>
                </a:solidFill>
                <a:latin typeface="Verdana" pitchFamily="34" charset="0"/>
              </a:rPr>
            </a:br>
            <a:r>
              <a:rPr lang="en-US" altLang="en-US" sz="1600" b="0">
                <a:solidFill>
                  <a:srgbClr val="080808"/>
                </a:solidFill>
                <a:latin typeface="Verdana" pitchFamily="34" charset="0"/>
              </a:rPr>
              <a:t>Either of these can be “1”, but not both. 511 is reserved for traffic information (who knew?) but avoiding 911 is more obvious.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0"/>
          </p:nvPr>
        </p:nvSpPr>
        <p:spPr/>
        <p:txBody>
          <a:bodyPr/>
          <a:lstStyle/>
          <a:p>
            <a:pPr>
              <a:defRPr/>
            </a:pPr>
            <a:fld id="{F39E1E01-7602-4745-AEA3-0AC9E68C0CD8}" type="slidenum">
              <a:rPr lang="en-US" altLang="en-US"/>
              <a:pPr>
                <a:defRPr/>
              </a:pPr>
              <a:t>12</a:t>
            </a:fld>
            <a:endParaRPr lang="en-US" altLang="en-US"/>
          </a:p>
        </p:txBody>
      </p:sp>
      <p:sp>
        <p:nvSpPr>
          <p:cNvPr id="14339" name="Rectangle 2"/>
          <p:cNvSpPr>
            <a:spLocks noGrp="1" noChangeArrowheads="1"/>
          </p:cNvSpPr>
          <p:nvPr>
            <p:ph type="title"/>
          </p:nvPr>
        </p:nvSpPr>
        <p:spPr/>
        <p:txBody>
          <a:bodyPr/>
          <a:lstStyle/>
          <a:p>
            <a:pPr eaLnBrk="1" hangingPunct="1"/>
            <a:r>
              <a:rPr lang="en-US" altLang="en-US"/>
              <a:t>Telephone numbers</a:t>
            </a:r>
          </a:p>
        </p:txBody>
      </p:sp>
      <p:sp>
        <p:nvSpPr>
          <p:cNvPr id="14340" name="Text Box 3"/>
          <p:cNvSpPr txBox="1">
            <a:spLocks noChangeArrowheads="1"/>
          </p:cNvSpPr>
          <p:nvPr/>
        </p:nvSpPr>
        <p:spPr bwMode="auto">
          <a:xfrm>
            <a:off x="2928938" y="3043238"/>
            <a:ext cx="3582987" cy="57943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3200" b="0">
                <a:solidFill>
                  <a:srgbClr val="CC0066"/>
                </a:solidFill>
                <a:latin typeface="Verdana" pitchFamily="34" charset="0"/>
              </a:rPr>
              <a:t>1-781-</a:t>
            </a:r>
            <a:r>
              <a:rPr lang="en-US" altLang="en-US" sz="3200" b="0">
                <a:solidFill>
                  <a:srgbClr val="080808"/>
                </a:solidFill>
                <a:latin typeface="Verdana" pitchFamily="34" charset="0"/>
              </a:rPr>
              <a:t>555-1234</a:t>
            </a:r>
          </a:p>
        </p:txBody>
      </p:sp>
      <p:sp>
        <p:nvSpPr>
          <p:cNvPr id="14341" name="Text Box 4"/>
          <p:cNvSpPr txBox="1">
            <a:spLocks noChangeArrowheads="1"/>
          </p:cNvSpPr>
          <p:nvPr/>
        </p:nvSpPr>
        <p:spPr bwMode="auto">
          <a:xfrm>
            <a:off x="765175" y="3808413"/>
            <a:ext cx="8670925" cy="7302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400" b="0" i="1">
                <a:solidFill>
                  <a:srgbClr val="080808"/>
                </a:solidFill>
                <a:latin typeface="Verdana" pitchFamily="34" charset="0"/>
              </a:rPr>
              <a:t>“</a:t>
            </a:r>
            <a:r>
              <a:rPr lang="en-US" altLang="en-US" sz="1400" b="0" i="1">
                <a:solidFill>
                  <a:srgbClr val="080808"/>
                </a:solidFill>
                <a:latin typeface="Verdana" pitchFamily="34" charset="0"/>
                <a:hlinkClick r:id="rId2" tooltip="Telephone number"/>
              </a:rPr>
              <a:t>Telephone numbers</a:t>
            </a:r>
            <a:r>
              <a:rPr lang="en-US" altLang="en-US" sz="1400" b="0" i="1">
                <a:solidFill>
                  <a:srgbClr val="080808"/>
                </a:solidFill>
                <a:latin typeface="Verdana" pitchFamily="34" charset="0"/>
              </a:rPr>
              <a:t> with the prefix </a:t>
            </a:r>
            <a:r>
              <a:rPr lang="en-US" altLang="en-US" sz="1400" i="1">
                <a:solidFill>
                  <a:srgbClr val="080808"/>
                </a:solidFill>
                <a:latin typeface="Verdana" pitchFamily="34" charset="0"/>
              </a:rPr>
              <a:t>555</a:t>
            </a:r>
            <a:r>
              <a:rPr lang="en-US" altLang="en-US" sz="1400" b="0" i="1">
                <a:solidFill>
                  <a:srgbClr val="080808"/>
                </a:solidFill>
                <a:latin typeface="Verdana" pitchFamily="34" charset="0"/>
              </a:rPr>
              <a:t> are widely used for </a:t>
            </a:r>
            <a:r>
              <a:rPr lang="en-US" altLang="en-US" sz="1400" b="0" i="1">
                <a:solidFill>
                  <a:srgbClr val="080808"/>
                </a:solidFill>
                <a:latin typeface="Verdana" pitchFamily="34" charset="0"/>
                <a:hlinkClick r:id="rId3" tooltip="Fictitious telephone number"/>
              </a:rPr>
              <a:t>fictitious telephone numbers</a:t>
            </a:r>
            <a:r>
              <a:rPr lang="en-US" altLang="en-US" sz="1400" b="0" i="1">
                <a:solidFill>
                  <a:srgbClr val="080808"/>
                </a:solidFill>
                <a:latin typeface="Verdana" pitchFamily="34" charset="0"/>
              </a:rPr>
              <a:t> in </a:t>
            </a:r>
            <a:r>
              <a:rPr lang="en-US" altLang="en-US" sz="1400" b="0" i="1">
                <a:solidFill>
                  <a:srgbClr val="080808"/>
                </a:solidFill>
                <a:latin typeface="Verdana" pitchFamily="34" charset="0"/>
                <a:hlinkClick r:id="rId4" tooltip="North America"/>
              </a:rPr>
              <a:t>North American</a:t>
            </a:r>
            <a:r>
              <a:rPr lang="en-US" altLang="en-US" sz="1400" b="0" i="1">
                <a:solidFill>
                  <a:srgbClr val="080808"/>
                </a:solidFill>
                <a:latin typeface="Verdana" pitchFamily="34" charset="0"/>
              </a:rPr>
              <a:t> </a:t>
            </a:r>
            <a:r>
              <a:rPr lang="en-US" altLang="en-US" sz="1400" b="0" i="1">
                <a:solidFill>
                  <a:srgbClr val="080808"/>
                </a:solidFill>
                <a:latin typeface="Verdana" pitchFamily="34" charset="0"/>
                <a:hlinkClick r:id="rId5" tooltip="Television"/>
              </a:rPr>
              <a:t>television</a:t>
            </a:r>
            <a:r>
              <a:rPr lang="en-US" altLang="en-US" sz="1400" b="0" i="1">
                <a:solidFill>
                  <a:srgbClr val="080808"/>
                </a:solidFill>
                <a:latin typeface="Verdana" pitchFamily="34" charset="0"/>
              </a:rPr>
              <a:t> shows, </a:t>
            </a:r>
            <a:r>
              <a:rPr lang="en-US" altLang="en-US" sz="1400" b="0" i="1">
                <a:solidFill>
                  <a:srgbClr val="080808"/>
                </a:solidFill>
                <a:latin typeface="Verdana" pitchFamily="34" charset="0"/>
                <a:hlinkClick r:id="rId6" tooltip="Film"/>
              </a:rPr>
              <a:t>films</a:t>
            </a:r>
            <a:r>
              <a:rPr lang="en-US" altLang="en-US" sz="1400" b="0" i="1">
                <a:solidFill>
                  <a:srgbClr val="080808"/>
                </a:solidFill>
                <a:latin typeface="Verdana" pitchFamily="34" charset="0"/>
              </a:rPr>
              <a:t>, </a:t>
            </a:r>
            <a:r>
              <a:rPr lang="en-US" altLang="en-US" sz="1400" b="0" i="1">
                <a:solidFill>
                  <a:srgbClr val="080808"/>
                </a:solidFill>
                <a:latin typeface="Verdana" pitchFamily="34" charset="0"/>
                <a:hlinkClick r:id="rId7" tooltip="Video game"/>
              </a:rPr>
              <a:t>video games</a:t>
            </a:r>
            <a:r>
              <a:rPr lang="en-US" altLang="en-US" sz="1400" b="0" i="1">
                <a:solidFill>
                  <a:srgbClr val="080808"/>
                </a:solidFill>
                <a:latin typeface="Verdana" pitchFamily="34" charset="0"/>
              </a:rPr>
              <a:t>, and other media…. In fact, only 555-0100 through 555-0199 are now specifically reserved for fictional use  ”</a:t>
            </a:r>
          </a:p>
        </p:txBody>
      </p:sp>
      <p:sp>
        <p:nvSpPr>
          <p:cNvPr id="14342" name="Text Box 5"/>
          <p:cNvSpPr txBox="1">
            <a:spLocks noChangeArrowheads="1"/>
          </p:cNvSpPr>
          <p:nvPr/>
        </p:nvSpPr>
        <p:spPr bwMode="auto">
          <a:xfrm>
            <a:off x="712788" y="5570538"/>
            <a:ext cx="8731250"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600" b="0">
                <a:solidFill>
                  <a:srgbClr val="009900"/>
                </a:solidFill>
                <a:latin typeface="Verdana" pitchFamily="34" charset="0"/>
              </a:rPr>
              <a:t>For the details, see:</a:t>
            </a:r>
            <a:r>
              <a:rPr lang="en-US" altLang="en-US" sz="1600" b="0">
                <a:solidFill>
                  <a:srgbClr val="F49610"/>
                </a:solidFill>
                <a:latin typeface="Verdana" pitchFamily="34" charset="0"/>
              </a:rPr>
              <a:t> </a:t>
            </a:r>
            <a:r>
              <a:rPr lang="en-US" altLang="en-US" sz="1600" b="0">
                <a:solidFill>
                  <a:srgbClr val="F49610"/>
                </a:solidFill>
                <a:latin typeface="Verdana" pitchFamily="34" charset="0"/>
                <a:hlinkClick r:id="rId8"/>
              </a:rPr>
              <a:t>http://en.wikipedia.org/wiki/555_%28telephone_number%29</a:t>
            </a:r>
            <a:r>
              <a:rPr lang="en-US" altLang="en-US" sz="1600" b="0">
                <a:solidFill>
                  <a:srgbClr val="F49610"/>
                </a:solidFill>
                <a:latin typeface="Verdana" pitchFamily="34" charset="0"/>
              </a:rPr>
              <a:t> </a:t>
            </a:r>
          </a:p>
        </p:txBody>
      </p:sp>
      <p:sp>
        <p:nvSpPr>
          <p:cNvPr id="14343" name="AutoShape 6"/>
          <p:cNvSpPr>
            <a:spLocks noChangeArrowheads="1"/>
          </p:cNvSpPr>
          <p:nvPr/>
        </p:nvSpPr>
        <p:spPr bwMode="auto">
          <a:xfrm>
            <a:off x="703263" y="1560513"/>
            <a:ext cx="8064500" cy="1158875"/>
          </a:xfrm>
          <a:prstGeom prst="wedgeRoundRectCallout">
            <a:avLst>
              <a:gd name="adj1" fmla="val 4431"/>
              <a:gd name="adj2" fmla="val 76167"/>
              <a:gd name="adj3" fmla="val 1666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algn="ctr" eaLnBrk="1" hangingPunct="1">
              <a:spcBef>
                <a:spcPct val="0"/>
              </a:spcBef>
              <a:spcAft>
                <a:spcPct val="0"/>
              </a:spcAft>
              <a:buClrTx/>
              <a:buFontTx/>
              <a:buNone/>
            </a:pPr>
            <a:r>
              <a:rPr lang="en-US" altLang="en-US" sz="1600" b="0">
                <a:solidFill>
                  <a:srgbClr val="080808"/>
                </a:solidFill>
                <a:latin typeface="Verdana" pitchFamily="34" charset="0"/>
              </a:rPr>
              <a:t>…and finally, though this attempts to be a fictious number, it’s technically not.</a:t>
            </a:r>
          </a:p>
        </p:txBody>
      </p:sp>
      <p:sp>
        <p:nvSpPr>
          <p:cNvPr id="14344" name="Text Box 7"/>
          <p:cNvSpPr txBox="1">
            <a:spLocks noChangeArrowheads="1"/>
          </p:cNvSpPr>
          <p:nvPr/>
        </p:nvSpPr>
        <p:spPr bwMode="auto">
          <a:xfrm>
            <a:off x="569913" y="4770438"/>
            <a:ext cx="8670925" cy="5175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400" b="0" i="1">
                <a:solidFill>
                  <a:srgbClr val="080808"/>
                </a:solidFill>
                <a:latin typeface="Verdana" pitchFamily="34" charset="0"/>
              </a:rPr>
              <a:t>Historical tidbit: one of the first known uses of a 555 phone number was in</a:t>
            </a:r>
          </a:p>
          <a:p>
            <a:pPr eaLnBrk="1" hangingPunct="1">
              <a:spcBef>
                <a:spcPct val="0"/>
              </a:spcBef>
              <a:spcAft>
                <a:spcPct val="0"/>
              </a:spcAft>
              <a:buClrTx/>
              <a:buFontTx/>
              <a:buNone/>
            </a:pPr>
            <a:r>
              <a:rPr lang="en-US" altLang="en-US" sz="1400" b="0" i="1">
                <a:solidFill>
                  <a:srgbClr val="080808"/>
                </a:solidFill>
                <a:latin typeface="Verdana" pitchFamily="34" charset="0"/>
              </a:rPr>
              <a:t>the 1962 move “Panic in Year Zero”.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5D315E9F-3518-4EBA-A653-7500CCD4621D}" type="slidenum">
              <a:rPr lang="en-US" altLang="en-US"/>
              <a:pPr>
                <a:defRPr/>
              </a:pPr>
              <a:t>13</a:t>
            </a:fld>
            <a:endParaRPr lang="en-US" altLang="en-US"/>
          </a:p>
        </p:txBody>
      </p:sp>
      <p:sp>
        <p:nvSpPr>
          <p:cNvPr id="15363" name="Rectangle 2"/>
          <p:cNvSpPr>
            <a:spLocks noGrp="1" noChangeArrowheads="1"/>
          </p:cNvSpPr>
          <p:nvPr>
            <p:ph type="title"/>
          </p:nvPr>
        </p:nvSpPr>
        <p:spPr/>
        <p:txBody>
          <a:bodyPr/>
          <a:lstStyle/>
          <a:p>
            <a:pPr eaLnBrk="1" hangingPunct="1"/>
            <a:r>
              <a:rPr lang="en-US" altLang="en-US"/>
              <a:t>A bit about mobile phones</a:t>
            </a:r>
          </a:p>
        </p:txBody>
      </p:sp>
      <p:sp>
        <p:nvSpPr>
          <p:cNvPr id="1447939" name="Rectangle 3"/>
          <p:cNvSpPr>
            <a:spLocks noGrp="1" noChangeArrowheads="1"/>
          </p:cNvSpPr>
          <p:nvPr>
            <p:ph type="body" idx="1"/>
          </p:nvPr>
        </p:nvSpPr>
        <p:spPr/>
        <p:txBody>
          <a:bodyPr/>
          <a:lstStyle/>
          <a:p>
            <a:pPr eaLnBrk="1" hangingPunct="1"/>
            <a:r>
              <a:rPr lang="en-US" altLang="en-US" sz="3000"/>
              <a:t>Q. What’s the most important thing about mobile phone numbers?</a:t>
            </a:r>
          </a:p>
          <a:p>
            <a:pPr eaLnBrk="1" hangingPunct="1"/>
            <a:r>
              <a:rPr lang="en-US" altLang="en-US" sz="3000"/>
              <a:t>A. They’re the same as landline numbers!</a:t>
            </a:r>
          </a:p>
        </p:txBody>
      </p:sp>
      <p:sp>
        <p:nvSpPr>
          <p:cNvPr id="1447940" name="Text Box 4"/>
          <p:cNvSpPr txBox="1">
            <a:spLocks noChangeArrowheads="1"/>
          </p:cNvSpPr>
          <p:nvPr/>
        </p:nvSpPr>
        <p:spPr bwMode="auto">
          <a:xfrm>
            <a:off x="846138" y="4283075"/>
            <a:ext cx="7729537"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400" i="1">
                <a:solidFill>
                  <a:srgbClr val="CC0066"/>
                </a:solidFill>
                <a:latin typeface="Verdana" pitchFamily="34" charset="0"/>
              </a:rPr>
              <a:t>Think a minute about how important this 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7939">
                                            <p:txEl>
                                              <p:pRg st="0" end="0"/>
                                            </p:txEl>
                                          </p:spTgt>
                                        </p:tgtEl>
                                        <p:attrNameLst>
                                          <p:attrName>style.visibility</p:attrName>
                                        </p:attrNameLst>
                                      </p:cBhvr>
                                      <p:to>
                                        <p:strVal val="visible"/>
                                      </p:to>
                                    </p:set>
                                    <p:animEffect transition="in" filter="wipe(left)">
                                      <p:cBhvr>
                                        <p:cTn id="7" dur="500"/>
                                        <p:tgtEl>
                                          <p:spTgt spid="1447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7939">
                                            <p:txEl>
                                              <p:pRg st="1" end="1"/>
                                            </p:txEl>
                                          </p:spTgt>
                                        </p:tgtEl>
                                        <p:attrNameLst>
                                          <p:attrName>style.visibility</p:attrName>
                                        </p:attrNameLst>
                                      </p:cBhvr>
                                      <p:to>
                                        <p:strVal val="visible"/>
                                      </p:to>
                                    </p:set>
                                    <p:animEffect transition="in" filter="wipe(left)">
                                      <p:cBhvr>
                                        <p:cTn id="12" dur="500"/>
                                        <p:tgtEl>
                                          <p:spTgt spid="1447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447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7939" grpId="0" build="p" autoUpdateAnimBg="0"/>
      <p:bldP spid="144794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182FAAA9-6CA0-400B-8833-A165C948E8A8}" type="slidenum">
              <a:rPr lang="en-US" altLang="en-US"/>
              <a:pPr>
                <a:defRPr/>
              </a:pPr>
              <a:t>14</a:t>
            </a:fld>
            <a:endParaRPr lang="en-US" altLang="en-US"/>
          </a:p>
        </p:txBody>
      </p:sp>
      <p:sp>
        <p:nvSpPr>
          <p:cNvPr id="16387" name="Rectangle 2"/>
          <p:cNvSpPr>
            <a:spLocks noGrp="1" noChangeArrowheads="1"/>
          </p:cNvSpPr>
          <p:nvPr>
            <p:ph type="title"/>
          </p:nvPr>
        </p:nvSpPr>
        <p:spPr/>
        <p:txBody>
          <a:bodyPr/>
          <a:lstStyle/>
          <a:p>
            <a:pPr eaLnBrk="1" hangingPunct="1"/>
            <a:r>
              <a:rPr lang="en-US" altLang="en-US"/>
              <a:t>Because mobile &amp; landline numbers are the same</a:t>
            </a:r>
          </a:p>
        </p:txBody>
      </p:sp>
      <p:sp>
        <p:nvSpPr>
          <p:cNvPr id="16388" name="Rectangle 3"/>
          <p:cNvSpPr>
            <a:spLocks noGrp="1" noChangeArrowheads="1"/>
          </p:cNvSpPr>
          <p:nvPr>
            <p:ph type="body" idx="1"/>
          </p:nvPr>
        </p:nvSpPr>
        <p:spPr>
          <a:xfrm>
            <a:off x="742950" y="1776413"/>
            <a:ext cx="8423275" cy="1898650"/>
          </a:xfrm>
        </p:spPr>
        <p:txBody>
          <a:bodyPr/>
          <a:lstStyle/>
          <a:p>
            <a:pPr eaLnBrk="1" hangingPunct="1"/>
            <a:r>
              <a:rPr lang="en-US" altLang="en-US"/>
              <a:t>Mobile phones can call all the landlines that were installed years before mobile phones were conceived</a:t>
            </a:r>
          </a:p>
          <a:p>
            <a:pPr eaLnBrk="1" hangingPunct="1"/>
            <a:r>
              <a:rPr lang="en-US" altLang="en-US"/>
              <a:t>Because the space is not partitioned, you can reassign a landline number to a mobile phone, etc.</a:t>
            </a:r>
          </a:p>
        </p:txBody>
      </p:sp>
      <p:sp>
        <p:nvSpPr>
          <p:cNvPr id="1454084" name="Text Box 4"/>
          <p:cNvSpPr txBox="1">
            <a:spLocks noChangeArrowheads="1"/>
          </p:cNvSpPr>
          <p:nvPr/>
        </p:nvSpPr>
        <p:spPr bwMode="auto">
          <a:xfrm>
            <a:off x="671513" y="4213225"/>
            <a:ext cx="8235950" cy="8223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400" i="1">
                <a:solidFill>
                  <a:srgbClr val="CC0066"/>
                </a:solidFill>
                <a:latin typeface="Verdana" pitchFamily="34" charset="0"/>
              </a:rPr>
              <a:t>These aren’t details…these are fundamental to why mobile phones have been successful!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54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08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 and your point is?</a:t>
            </a:r>
          </a:p>
        </p:txBody>
      </p:sp>
      <p:sp>
        <p:nvSpPr>
          <p:cNvPr id="3" name="Slide Number Placeholder 2"/>
          <p:cNvSpPr>
            <a:spLocks noGrp="1"/>
          </p:cNvSpPr>
          <p:nvPr>
            <p:ph type="sldNum" sz="quarter" idx="10"/>
          </p:nvPr>
        </p:nvSpPr>
        <p:spPr/>
        <p:txBody>
          <a:bodyPr/>
          <a:lstStyle/>
          <a:p>
            <a:pPr>
              <a:defRPr/>
            </a:pPr>
            <a:fld id="{F89ECA33-FFF4-4B6A-8BF3-2B5B90F631A3}" type="slidenum">
              <a:rPr lang="en-US" altLang="en-US"/>
              <a:pPr>
                <a:defRPr/>
              </a:pPr>
              <a:t>15</a:t>
            </a:fld>
            <a:endParaRPr lang="en-US" altLang="en-US"/>
          </a:p>
        </p:txBody>
      </p:sp>
      <p:sp>
        <p:nvSpPr>
          <p:cNvPr id="17412" name="Rectangle 3"/>
          <p:cNvSpPr txBox="1">
            <a:spLocks noChangeArrowheads="1"/>
          </p:cNvSpPr>
          <p:nvPr/>
        </p:nvSpPr>
        <p:spPr bwMode="auto">
          <a:xfrm>
            <a:off x="742950" y="1638300"/>
            <a:ext cx="8423275"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indent="-227013"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r>
              <a:rPr lang="en-US" altLang="en-US"/>
              <a:t>The structure of names is important</a:t>
            </a:r>
          </a:p>
          <a:p>
            <a:pPr eaLnBrk="1" hangingPunct="1"/>
            <a:r>
              <a:rPr lang="en-US" altLang="en-US"/>
              <a:t>We need to consider:</a:t>
            </a:r>
          </a:p>
          <a:p>
            <a:pPr lvl="1" eaLnBrk="1" hangingPunct="1"/>
            <a:r>
              <a:rPr lang="en-US" altLang="en-US"/>
              <a:t>What can be named </a:t>
            </a:r>
            <a:r>
              <a:rPr lang="en-US" altLang="en-US" i="1">
                <a:sym typeface="Wingdings" pitchFamily="2" charset="2"/>
              </a:rPr>
              <a:t> this determines what the system can access!</a:t>
            </a:r>
          </a:p>
          <a:p>
            <a:pPr lvl="1" eaLnBrk="1" hangingPunct="1"/>
            <a:r>
              <a:rPr lang="en-US" altLang="en-US">
                <a:sym typeface="Wingdings" pitchFamily="2" charset="2"/>
              </a:rPr>
              <a:t>Who can generate new names</a:t>
            </a:r>
          </a:p>
          <a:p>
            <a:pPr lvl="1" eaLnBrk="1" hangingPunct="1"/>
            <a:r>
              <a:rPr lang="en-US" altLang="en-US">
                <a:sym typeface="Wingdings" pitchFamily="2" charset="2"/>
              </a:rPr>
              <a:t>Whether we can tell anything about what is named by looking at the name</a:t>
            </a:r>
          </a:p>
          <a:p>
            <a:pPr eaLnBrk="1" hangingPunct="1"/>
            <a:r>
              <a:rPr lang="en-US" altLang="en-US">
                <a:sym typeface="Wingdings" pitchFamily="2" charset="2"/>
              </a:rPr>
              <a:t>Some names are </a:t>
            </a:r>
            <a:r>
              <a:rPr lang="en-US" altLang="en-US" i="1">
                <a:sym typeface="Wingdings" pitchFamily="2" charset="2"/>
              </a:rPr>
              <a:t>locators</a:t>
            </a:r>
          </a:p>
          <a:p>
            <a:pPr lvl="1" eaLnBrk="1" hangingPunct="1"/>
            <a:r>
              <a:rPr lang="en-US" altLang="en-US">
                <a:sym typeface="Wingdings" pitchFamily="2" charset="2"/>
              </a:rPr>
              <a:t>Locator names </a:t>
            </a:r>
            <a:r>
              <a:rPr lang="en-US" altLang="en-US" i="1">
                <a:sym typeface="Wingdings" pitchFamily="2" charset="2"/>
              </a:rPr>
              <a:t>help you find</a:t>
            </a:r>
            <a:r>
              <a:rPr lang="en-US" altLang="en-US">
                <a:sym typeface="Wingdings" pitchFamily="2" charset="2"/>
              </a:rPr>
              <a:t> things (e.g. the area code tells you which phone switch to contact)</a:t>
            </a:r>
          </a:p>
          <a:p>
            <a:pPr lvl="1" eaLnBrk="1" hangingPunct="1"/>
            <a:r>
              <a:rPr lang="en-US" altLang="en-US">
                <a:sym typeface="Wingdings" pitchFamily="2" charset="2"/>
              </a:rPr>
              <a:t>Another name for locator is </a:t>
            </a:r>
            <a:r>
              <a:rPr lang="en-US" altLang="en-US" i="1">
                <a:sym typeface="Wingdings" pitchFamily="2" charset="2"/>
              </a:rPr>
              <a:t>address</a:t>
            </a:r>
          </a:p>
          <a:p>
            <a:pPr eaLnBrk="1" hangingPunct="1"/>
            <a:r>
              <a:rPr lang="en-US" altLang="en-US">
                <a:sym typeface="Wingdings" pitchFamily="2" charset="2"/>
              </a:rPr>
              <a:t>The structure of names often reflects the structure and capabilities of the system itself</a:t>
            </a:r>
          </a:p>
          <a:p>
            <a:pPr lvl="1" eaLnBrk="1" hangingPunct="1"/>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401FE284-8351-49A7-B39E-9FBDC8C5880B}" type="slidenum">
              <a:rPr lang="en-US" altLang="en-US"/>
              <a:pPr>
                <a:defRPr/>
              </a:pPr>
              <a:t>16</a:t>
            </a:fld>
            <a:endParaRPr lang="en-US" altLang="en-US"/>
          </a:p>
        </p:txBody>
      </p:sp>
      <p:sp>
        <p:nvSpPr>
          <p:cNvPr id="18435" name="Rectangle 2"/>
          <p:cNvSpPr>
            <a:spLocks noGrp="1" noChangeArrowheads="1"/>
          </p:cNvSpPr>
          <p:nvPr>
            <p:ph type="title"/>
          </p:nvPr>
        </p:nvSpPr>
        <p:spPr>
          <a:xfrm>
            <a:off x="2519363" y="2851150"/>
            <a:ext cx="5062537" cy="1047750"/>
          </a:xfrm>
          <a:noFill/>
        </p:spPr>
        <p:txBody>
          <a:bodyPr anchor="ctr" anchorCtr="1"/>
          <a:lstStyle/>
          <a:p>
            <a:pPr algn="ctr" eaLnBrk="1" hangingPunct="1"/>
            <a:r>
              <a:rPr lang="en-US" altLang="en-US" i="1"/>
              <a:t>Are we having fun yet?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7F23D6C8-14E5-40BE-AD78-1D8717DDCE8F}" type="slidenum">
              <a:rPr lang="en-US" altLang="en-US"/>
              <a:pPr>
                <a:defRPr/>
              </a:pPr>
              <a:t>17</a:t>
            </a:fld>
            <a:endParaRPr lang="en-US" altLang="en-US"/>
          </a:p>
        </p:txBody>
      </p:sp>
      <p:sp>
        <p:nvSpPr>
          <p:cNvPr id="19459" name="Rectangle 2"/>
          <p:cNvSpPr>
            <a:spLocks noGrp="1" noChangeArrowheads="1"/>
          </p:cNvSpPr>
          <p:nvPr>
            <p:ph type="title"/>
          </p:nvPr>
        </p:nvSpPr>
        <p:spPr>
          <a:xfrm>
            <a:off x="1508125" y="2843213"/>
            <a:ext cx="6934200" cy="1030287"/>
          </a:xfrm>
          <a:noFill/>
        </p:spPr>
        <p:txBody>
          <a:bodyPr anchor="ctr" anchorCtr="1"/>
          <a:lstStyle/>
          <a:p>
            <a:pPr algn="ctr" eaLnBrk="1" hangingPunct="1"/>
            <a:r>
              <a:rPr lang="en-US" altLang="en-US" i="1"/>
              <a:t>Why even go through this</a:t>
            </a:r>
            <a:br>
              <a:rPr lang="en-US" altLang="en-US" i="1"/>
            </a:br>
            <a:r>
              <a:rPr lang="en-US" altLang="en-US" i="1"/>
              <a:t>in a course about computer systems?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0BDD7A07-E23E-4A88-9154-EE2511788462}" type="slidenum">
              <a:rPr lang="en-US" altLang="en-US"/>
              <a:pPr>
                <a:defRPr/>
              </a:pPr>
              <a:t>18</a:t>
            </a:fld>
            <a:endParaRPr lang="en-US" altLang="en-US"/>
          </a:p>
        </p:txBody>
      </p:sp>
      <p:sp>
        <p:nvSpPr>
          <p:cNvPr id="24579" name="Rectangle 2"/>
          <p:cNvSpPr>
            <a:spLocks noGrp="1" noChangeArrowheads="1"/>
          </p:cNvSpPr>
          <p:nvPr>
            <p:ph type="title"/>
          </p:nvPr>
        </p:nvSpPr>
        <p:spPr>
          <a:xfrm>
            <a:off x="1724369" y="2896795"/>
            <a:ext cx="6590072" cy="1047750"/>
          </a:xfrm>
          <a:noFill/>
        </p:spPr>
        <p:txBody>
          <a:bodyPr anchor="ctr" anchorCtr="1"/>
          <a:lstStyle/>
          <a:p>
            <a:pPr algn="ctr" eaLnBrk="1" hangingPunct="1"/>
            <a:r>
              <a:rPr lang="en-US" altLang="en-US" dirty="0"/>
              <a:t>This History and</a:t>
            </a:r>
            <a:br>
              <a:rPr lang="en-US" altLang="en-US" dirty="0"/>
            </a:br>
            <a:r>
              <a:rPr lang="en-US" altLang="en-US" dirty="0"/>
              <a:t>Impact of the Phone Numbering System</a:t>
            </a:r>
          </a:p>
        </p:txBody>
      </p:sp>
    </p:spTree>
    <p:extLst>
      <p:ext uri="{BB962C8B-B14F-4D97-AF65-F5344CB8AC3E}">
        <p14:creationId xmlns:p14="http://schemas.microsoft.com/office/powerpoint/2010/main" val="1492348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5723430-05D2-472C-A4B6-5ECE9070D689}" type="slidenum">
              <a:rPr lang="en-US" altLang="en-US"/>
              <a:pPr>
                <a:defRPr/>
              </a:pPr>
              <a:t>19</a:t>
            </a:fld>
            <a:endParaRPr lang="en-US" altLang="en-US"/>
          </a:p>
        </p:txBody>
      </p:sp>
      <p:sp>
        <p:nvSpPr>
          <p:cNvPr id="20483" name="Rectangle 2"/>
          <p:cNvSpPr>
            <a:spLocks noGrp="1" noChangeArrowheads="1"/>
          </p:cNvSpPr>
          <p:nvPr>
            <p:ph type="title"/>
          </p:nvPr>
        </p:nvSpPr>
        <p:spPr/>
        <p:txBody>
          <a:bodyPr/>
          <a:lstStyle/>
          <a:p>
            <a:pPr eaLnBrk="1" hangingPunct="1"/>
            <a:r>
              <a:rPr lang="en-US" altLang="en-US"/>
              <a:t>Why consider phone numbers?</a:t>
            </a:r>
          </a:p>
        </p:txBody>
      </p:sp>
      <p:sp>
        <p:nvSpPr>
          <p:cNvPr id="20484" name="Rectangle 3"/>
          <p:cNvSpPr>
            <a:spLocks noGrp="1" noChangeArrowheads="1"/>
          </p:cNvSpPr>
          <p:nvPr>
            <p:ph type="body" idx="1"/>
          </p:nvPr>
        </p:nvSpPr>
        <p:spPr/>
        <p:txBody>
          <a:bodyPr/>
          <a:lstStyle/>
          <a:p>
            <a:pPr eaLnBrk="1" hangingPunct="1"/>
            <a:r>
              <a:rPr lang="en-US" altLang="en-US"/>
              <a:t>Names are crucial to the behavior and success of systems</a:t>
            </a:r>
          </a:p>
          <a:p>
            <a:pPr eaLnBrk="1" hangingPunct="1"/>
            <a:r>
              <a:rPr lang="en-US" altLang="en-US"/>
              <a:t>The phone system is very much like the Web:</a:t>
            </a:r>
          </a:p>
          <a:p>
            <a:pPr lvl="1" eaLnBrk="1" hangingPunct="1"/>
            <a:r>
              <a:rPr lang="en-US" altLang="en-US"/>
              <a:t>Scale (worldwide)</a:t>
            </a:r>
          </a:p>
          <a:p>
            <a:pPr lvl="1" eaLnBrk="1" hangingPunct="1"/>
            <a:r>
              <a:rPr lang="en-US" altLang="en-US"/>
              <a:t>Time horizon (centuries)</a:t>
            </a:r>
          </a:p>
          <a:p>
            <a:pPr lvl="1" eaLnBrk="1" hangingPunct="1"/>
            <a:r>
              <a:rPr lang="en-US" altLang="en-US"/>
              <a:t>Need to evolve to unanticipated uses (Phones: fax, mobile, modems; Web: TBD)</a:t>
            </a:r>
          </a:p>
          <a:p>
            <a:pPr lvl="1" eaLnBrk="1" hangingPunct="1"/>
            <a:r>
              <a:rPr lang="en-US" altLang="en-US"/>
              <a:t>Need for federated administration by separate organizations and countries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87111CB-3ADF-45B2-BC4B-CA50C4C19712}" type="slidenum">
              <a:rPr lang="en-US" altLang="en-US"/>
              <a:pPr>
                <a:defRPr/>
              </a:pPr>
              <a:t>2</a:t>
            </a:fld>
            <a:endParaRPr lang="en-US" altLang="en-US"/>
          </a:p>
        </p:txBody>
      </p:sp>
      <p:sp>
        <p:nvSpPr>
          <p:cNvPr id="4099" name="Rectangle 2"/>
          <p:cNvSpPr>
            <a:spLocks noGrp="1" noChangeArrowheads="1"/>
          </p:cNvSpPr>
          <p:nvPr>
            <p:ph type="title"/>
          </p:nvPr>
        </p:nvSpPr>
        <p:spPr/>
        <p:txBody>
          <a:bodyPr/>
          <a:lstStyle/>
          <a:p>
            <a:pPr eaLnBrk="1" hangingPunct="1"/>
            <a:r>
              <a:rPr lang="en-US" altLang="en-US"/>
              <a:t>Goals</a:t>
            </a:r>
          </a:p>
        </p:txBody>
      </p:sp>
      <p:sp>
        <p:nvSpPr>
          <p:cNvPr id="1423363" name="Rectangle 3"/>
          <p:cNvSpPr>
            <a:spLocks noGrp="1" noChangeArrowheads="1"/>
          </p:cNvSpPr>
          <p:nvPr>
            <p:ph type="body" idx="1"/>
          </p:nvPr>
        </p:nvSpPr>
        <p:spPr/>
        <p:txBody>
          <a:bodyPr/>
          <a:lstStyle/>
          <a:p>
            <a:pPr eaLnBrk="1" hangingPunct="1"/>
            <a:r>
              <a:rPr lang="en-US" altLang="en-US"/>
              <a:t>Understand why names are fundamental to the design of almost every computer system</a:t>
            </a:r>
          </a:p>
          <a:p>
            <a:pPr eaLnBrk="1" hangingPunct="1"/>
            <a:r>
              <a:rPr lang="en-US" altLang="en-US"/>
              <a:t>Notice and learn from examples of names in everything from CPU hardware to Internet-scale distributed systems</a:t>
            </a:r>
          </a:p>
          <a:p>
            <a:pPr eaLnBrk="1" hangingPunct="1"/>
            <a:r>
              <a:rPr lang="en-US" altLang="en-US"/>
              <a:t>Explore choices and tradeoffs relating to naming – how they impact what systems can do</a:t>
            </a:r>
          </a:p>
          <a:p>
            <a:pPr eaLnBrk="1" hangingPunct="1"/>
            <a:r>
              <a:rPr lang="en-US" altLang="en-US"/>
              <a:t>Understand the unique importance of URIs as names for resources on the Web</a:t>
            </a:r>
          </a:p>
          <a:p>
            <a:pPr lv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23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23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23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23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6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E07AD0D1-FBEC-4D3D-B28A-A102C18BFBFC}" type="slidenum">
              <a:rPr lang="en-US" altLang="en-US"/>
              <a:pPr>
                <a:defRPr/>
              </a:pPr>
              <a:t>20</a:t>
            </a:fld>
            <a:endParaRPr lang="en-US" altLang="en-US"/>
          </a:p>
        </p:txBody>
      </p:sp>
      <p:sp>
        <p:nvSpPr>
          <p:cNvPr id="21507" name="Rectangle 2"/>
          <p:cNvSpPr>
            <a:spLocks noGrp="1" noChangeArrowheads="1"/>
          </p:cNvSpPr>
          <p:nvPr>
            <p:ph type="title"/>
          </p:nvPr>
        </p:nvSpPr>
        <p:spPr/>
        <p:txBody>
          <a:bodyPr/>
          <a:lstStyle/>
          <a:p>
            <a:pPr eaLnBrk="1" hangingPunct="1"/>
            <a:r>
              <a:rPr lang="en-US" altLang="en-US"/>
              <a:t>Some things to note:</a:t>
            </a:r>
          </a:p>
        </p:txBody>
      </p:sp>
      <p:sp>
        <p:nvSpPr>
          <p:cNvPr id="1451011" name="Rectangle 3"/>
          <p:cNvSpPr>
            <a:spLocks noGrp="1" noChangeArrowheads="1"/>
          </p:cNvSpPr>
          <p:nvPr>
            <p:ph type="body" idx="1"/>
          </p:nvPr>
        </p:nvSpPr>
        <p:spPr>
          <a:xfrm>
            <a:off x="690563" y="1574800"/>
            <a:ext cx="8423275" cy="3902075"/>
          </a:xfrm>
        </p:spPr>
        <p:txBody>
          <a:bodyPr/>
          <a:lstStyle/>
          <a:p>
            <a:pPr eaLnBrk="1" hangingPunct="1"/>
            <a:r>
              <a:rPr lang="en-US" altLang="en-US" dirty="0"/>
              <a:t>The nature of phone numbers determines who can be called, and how easily</a:t>
            </a:r>
          </a:p>
          <a:p>
            <a:pPr eaLnBrk="1" hangingPunct="1"/>
            <a:r>
              <a:rPr lang="en-US" altLang="en-US" dirty="0"/>
              <a:t>Lots of information is embedded in the phone number</a:t>
            </a:r>
          </a:p>
          <a:p>
            <a:pPr lvl="1" eaLnBrk="1" hangingPunct="1"/>
            <a:r>
              <a:rPr lang="en-US" altLang="en-US" dirty="0"/>
              <a:t>Country where phone is hosted</a:t>
            </a:r>
          </a:p>
          <a:p>
            <a:pPr lvl="1" eaLnBrk="1" hangingPunct="1"/>
            <a:r>
              <a:rPr lang="en-US" altLang="en-US" dirty="0"/>
              <a:t>Well known numbers have special use (911)</a:t>
            </a:r>
          </a:p>
          <a:p>
            <a:pPr eaLnBrk="1" hangingPunct="1"/>
            <a:r>
              <a:rPr lang="en-US" altLang="en-US" dirty="0"/>
              <a:t>Assignment is delegated to countries, </a:t>
            </a:r>
            <a:r>
              <a:rPr lang="en-US" altLang="en-US" dirty="0" err="1"/>
              <a:t>etc</a:t>
            </a:r>
            <a:endParaRPr lang="en-US" altLang="en-US" dirty="0"/>
          </a:p>
          <a:p>
            <a:pPr eaLnBrk="1" hangingPunct="1"/>
            <a:r>
              <a:rPr lang="en-US" altLang="en-US" dirty="0"/>
              <a:t>The structure of a phone number helps with call routing</a:t>
            </a:r>
          </a:p>
          <a:p>
            <a:pPr eaLnBrk="1" hangingPunct="1"/>
            <a:r>
              <a:rPr lang="en-US" altLang="en-US" dirty="0"/>
              <a:t>The phone system has evolved in ways unimagined 100 years ago, and phone numbers mostly work</a:t>
            </a:r>
          </a:p>
        </p:txBody>
      </p:sp>
      <p:sp>
        <p:nvSpPr>
          <p:cNvPr id="1451012" name="Text Box 4"/>
          <p:cNvSpPr txBox="1">
            <a:spLocks noChangeArrowheads="1"/>
          </p:cNvSpPr>
          <p:nvPr/>
        </p:nvSpPr>
        <p:spPr bwMode="auto">
          <a:xfrm>
            <a:off x="1176338" y="5561013"/>
            <a:ext cx="6943725" cy="3667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800" b="0" i="1">
                <a:solidFill>
                  <a:srgbClr val="CC0066"/>
                </a:solidFill>
                <a:latin typeface="Verdana" pitchFamily="34" charset="0"/>
              </a:rPr>
              <a:t>We see the phone network as a “space” of phone numbers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51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510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510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510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510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510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5101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510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1011" grpId="0" build="p" autoUpdateAnimBg="0"/>
      <p:bldP spid="145101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fld id="{F13235F7-DB14-4BBD-89A2-1171677DEB9D}" type="slidenum">
              <a:rPr lang="en-US" altLang="en-US"/>
              <a:pPr>
                <a:defRPr/>
              </a:pPr>
              <a:t>21</a:t>
            </a:fld>
            <a:endParaRPr lang="en-US" altLang="en-US"/>
          </a:p>
        </p:txBody>
      </p:sp>
      <p:sp>
        <p:nvSpPr>
          <p:cNvPr id="22531" name="Rectangle 2"/>
          <p:cNvSpPr>
            <a:spLocks noGrp="1" noChangeArrowheads="1"/>
          </p:cNvSpPr>
          <p:nvPr>
            <p:ph type="title"/>
          </p:nvPr>
        </p:nvSpPr>
        <p:spPr>
          <a:xfrm>
            <a:off x="131763" y="679450"/>
            <a:ext cx="8932862" cy="498475"/>
          </a:xfrm>
        </p:spPr>
        <p:txBody>
          <a:bodyPr/>
          <a:lstStyle/>
          <a:p>
            <a:pPr eaLnBrk="1" hangingPunct="1"/>
            <a:r>
              <a:rPr lang="en-US" altLang="en-US"/>
              <a:t>Interesting Reference</a:t>
            </a:r>
          </a:p>
        </p:txBody>
      </p:sp>
      <p:sp>
        <p:nvSpPr>
          <p:cNvPr id="22532" name="Rectangle 3"/>
          <p:cNvSpPr>
            <a:spLocks noGrp="1" noChangeArrowheads="1"/>
          </p:cNvSpPr>
          <p:nvPr>
            <p:ph type="body" idx="1"/>
          </p:nvPr>
        </p:nvSpPr>
        <p:spPr>
          <a:xfrm>
            <a:off x="717550" y="1296988"/>
            <a:ext cx="8423275" cy="600075"/>
          </a:xfrm>
        </p:spPr>
        <p:txBody>
          <a:bodyPr/>
          <a:lstStyle/>
          <a:p>
            <a:pPr marL="0" indent="0" eaLnBrk="1" hangingPunct="1">
              <a:buFont typeface="Wingdings" pitchFamily="2" charset="2"/>
              <a:buNone/>
            </a:pPr>
            <a:r>
              <a:rPr lang="en-US" altLang="en-US" sz="1600" b="0"/>
              <a:t>CRAFT, E. B. , MOREHOUSE, L. F. and CHARLESWORTH, H. P., </a:t>
            </a:r>
            <a:r>
              <a:rPr lang="en-US" altLang="en-US" sz="1600" b="0" i="1"/>
              <a:t>Machine Switching Telephone System for Large Metropolitan Areas,</a:t>
            </a:r>
            <a:r>
              <a:rPr lang="en-US" altLang="en-US" sz="1600" b="0"/>
              <a:t> Bell System Technical Journal, </a:t>
            </a:r>
            <a:r>
              <a:rPr lang="en-US" altLang="en-US" sz="1600" b="0" u="sng"/>
              <a:t>1923</a:t>
            </a:r>
            <a:r>
              <a:rPr lang="en-US" altLang="en-US" sz="1600"/>
              <a:t> </a:t>
            </a:r>
          </a:p>
        </p:txBody>
      </p:sp>
      <p:sp>
        <p:nvSpPr>
          <p:cNvPr id="22533" name="Text Box 5"/>
          <p:cNvSpPr txBox="1">
            <a:spLocks noChangeArrowheads="1"/>
          </p:cNvSpPr>
          <p:nvPr/>
        </p:nvSpPr>
        <p:spPr bwMode="auto">
          <a:xfrm>
            <a:off x="511175" y="2082800"/>
            <a:ext cx="9059863" cy="73866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400" b="0" dirty="0">
                <a:solidFill>
                  <a:srgbClr val="CC0066"/>
                </a:solidFill>
                <a:latin typeface="+mn-lt"/>
              </a:rPr>
              <a:t>This is the technical paper that describes the introduction of automated dialing into the US telephone system. There is lots of information from nearly 100 years ago on phone numbers and their use. It includes a 19</a:t>
            </a:r>
            <a:r>
              <a:rPr lang="en-US" altLang="en-US" sz="1400" b="0" baseline="30000" dirty="0">
                <a:solidFill>
                  <a:srgbClr val="CC0066"/>
                </a:solidFill>
                <a:latin typeface="+mn-lt"/>
              </a:rPr>
              <a:t>th</a:t>
            </a:r>
            <a:r>
              <a:rPr lang="en-US" altLang="en-US" sz="1400" b="0" dirty="0">
                <a:solidFill>
                  <a:srgbClr val="CC0066"/>
                </a:solidFill>
                <a:latin typeface="+mn-lt"/>
              </a:rPr>
              <a:t> century quote from Alexander Graham Bell:</a:t>
            </a:r>
            <a:endParaRPr lang="en-US" altLang="en-US" sz="1400" b="0" i="1" dirty="0">
              <a:solidFill>
                <a:srgbClr val="CC0066"/>
              </a:solidFill>
              <a:latin typeface="+mn-lt"/>
            </a:endParaRPr>
          </a:p>
        </p:txBody>
      </p:sp>
      <p:sp>
        <p:nvSpPr>
          <p:cNvPr id="22534" name="Text Box 6"/>
          <p:cNvSpPr txBox="1">
            <a:spLocks noChangeArrowheads="1"/>
          </p:cNvSpPr>
          <p:nvPr/>
        </p:nvSpPr>
        <p:spPr bwMode="auto">
          <a:xfrm>
            <a:off x="745644" y="3036907"/>
            <a:ext cx="8825394" cy="2893100"/>
          </a:xfrm>
          <a:prstGeom prst="rect">
            <a:avLst/>
          </a:prstGeom>
          <a:noFill/>
          <a:ln w="12700">
            <a:solidFill>
              <a:srgbClr val="008000"/>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400" i="1" dirty="0">
                <a:solidFill>
                  <a:srgbClr val="008000"/>
                </a:solidFill>
                <a:latin typeface="+mn-lt"/>
              </a:rPr>
              <a:t>"It is conceivable that cables of telephone wires could be laid underground, or suspended overhead, communicating by branch wires with private dwellings, country houses, shops, manufactories, etc., etc.—uniting them through the main cable with a central office where the wires could be connected as desired, establishing direct communication between any two places in the city. Such a plan as this, though impracticable at the present moment, will, I firmly believe, be the outcome of the introduction of the telephone to the public. Not only so, but I believe in the future wires will unite the head offices in different cities, and a man in one part of the country may communicate by word of mouth with another in a distant part.  </a:t>
            </a:r>
          </a:p>
          <a:p>
            <a:pPr eaLnBrk="1" hangingPunct="1">
              <a:spcBef>
                <a:spcPct val="0"/>
              </a:spcBef>
              <a:spcAft>
                <a:spcPct val="0"/>
              </a:spcAft>
              <a:buClrTx/>
              <a:buFontTx/>
              <a:buNone/>
            </a:pPr>
            <a:endParaRPr lang="en-US" altLang="en-US" sz="1400" i="1" dirty="0">
              <a:solidFill>
                <a:srgbClr val="008000"/>
              </a:solidFill>
              <a:latin typeface="+mn-lt"/>
            </a:endParaRPr>
          </a:p>
          <a:p>
            <a:pPr eaLnBrk="1" hangingPunct="1">
              <a:spcBef>
                <a:spcPct val="0"/>
              </a:spcBef>
              <a:spcAft>
                <a:spcPct val="0"/>
              </a:spcAft>
              <a:buClrTx/>
              <a:buFontTx/>
              <a:buNone/>
            </a:pPr>
            <a:r>
              <a:rPr lang="en-US" altLang="en-US" sz="1400" i="1" dirty="0">
                <a:solidFill>
                  <a:srgbClr val="008000"/>
                </a:solidFill>
                <a:latin typeface="+mn-lt"/>
              </a:rPr>
              <a:t>“Believing, as I do, that such a scheme will be the ultimate result of the telephone to the public, I will impress upon you all the advisability of keeping this end in view, that all present arrangements of the telephone may be eventually realized in this grand system.”</a:t>
            </a:r>
          </a:p>
          <a:p>
            <a:pPr eaLnBrk="1" hangingPunct="1">
              <a:spcBef>
                <a:spcPct val="0"/>
              </a:spcBef>
              <a:spcAft>
                <a:spcPct val="0"/>
              </a:spcAft>
              <a:buClrTx/>
              <a:buFontTx/>
              <a:buNone/>
            </a:pPr>
            <a:endParaRPr lang="en-US" altLang="en-US" sz="1400" i="1" dirty="0">
              <a:solidFill>
                <a:srgbClr val="008000"/>
              </a:solidFill>
              <a:latin typeface="+mn-lt"/>
            </a:endParaRPr>
          </a:p>
        </p:txBody>
      </p:sp>
      <p:cxnSp>
        <p:nvCxnSpPr>
          <p:cNvPr id="3" name="Straight Connector 2"/>
          <p:cNvCxnSpPr/>
          <p:nvPr/>
        </p:nvCxnSpPr>
        <p:spPr bwMode="auto">
          <a:xfrm>
            <a:off x="893848" y="3305205"/>
            <a:ext cx="8430283" cy="0"/>
          </a:xfrm>
          <a:prstGeom prst="line">
            <a:avLst/>
          </a:prstGeom>
          <a:solidFill>
            <a:srgbClr val="FF9900"/>
          </a:solidFill>
          <a:ln w="19050"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893848" y="3544757"/>
            <a:ext cx="8430283" cy="0"/>
          </a:xfrm>
          <a:prstGeom prst="line">
            <a:avLst/>
          </a:prstGeom>
          <a:solidFill>
            <a:srgbClr val="FF9900"/>
          </a:solidFill>
          <a:ln w="19050"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868611" y="5233935"/>
            <a:ext cx="8455520" cy="0"/>
          </a:xfrm>
          <a:prstGeom prst="line">
            <a:avLst/>
          </a:prstGeom>
          <a:solidFill>
            <a:srgbClr val="FF9900"/>
          </a:solidFill>
          <a:ln w="19050"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868611" y="5704432"/>
            <a:ext cx="4543112" cy="4762"/>
          </a:xfrm>
          <a:prstGeom prst="line">
            <a:avLst/>
          </a:prstGeom>
          <a:solidFill>
            <a:srgbClr val="FF9900"/>
          </a:solidFill>
          <a:ln w="19050"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868611" y="5469184"/>
            <a:ext cx="8455520" cy="9525"/>
          </a:xfrm>
          <a:prstGeom prst="line">
            <a:avLst/>
          </a:prstGeom>
          <a:solidFill>
            <a:srgbClr val="FF9900"/>
          </a:solidFill>
          <a:ln w="19050" cap="flat" cmpd="sng" algn="ctr">
            <a:solidFill>
              <a:srgbClr val="008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C0A6DE9F-984C-4C3D-BEA1-FD3C4CFF6AC7}" type="slidenum">
              <a:rPr lang="en-US" altLang="en-US"/>
              <a:pPr>
                <a:defRPr/>
              </a:pPr>
              <a:t>22</a:t>
            </a:fld>
            <a:endParaRPr lang="en-US" altLang="en-US"/>
          </a:p>
        </p:txBody>
      </p:sp>
      <p:sp>
        <p:nvSpPr>
          <p:cNvPr id="23555" name="Rectangle 2"/>
          <p:cNvSpPr>
            <a:spLocks noGrp="1" noChangeArrowheads="1"/>
          </p:cNvSpPr>
          <p:nvPr>
            <p:ph type="title"/>
          </p:nvPr>
        </p:nvSpPr>
        <p:spPr>
          <a:xfrm>
            <a:off x="2519363" y="2851150"/>
            <a:ext cx="5062537" cy="1047750"/>
          </a:xfrm>
          <a:noFill/>
        </p:spPr>
        <p:txBody>
          <a:bodyPr anchor="ctr" anchorCtr="1"/>
          <a:lstStyle/>
          <a:p>
            <a:pPr algn="ctr" eaLnBrk="1" hangingPunct="1"/>
            <a:r>
              <a:rPr lang="en-US" altLang="en-US"/>
              <a:t>So, naming can play a huge role in determining how a system works and what it can do…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0BDD7A07-E23E-4A88-9154-EE2511788462}" type="slidenum">
              <a:rPr lang="en-US" altLang="en-US"/>
              <a:pPr>
                <a:defRPr/>
              </a:pPr>
              <a:t>23</a:t>
            </a:fld>
            <a:endParaRPr lang="en-US" altLang="en-US"/>
          </a:p>
        </p:txBody>
      </p:sp>
      <p:sp>
        <p:nvSpPr>
          <p:cNvPr id="24579" name="Rectangle 2"/>
          <p:cNvSpPr>
            <a:spLocks noGrp="1" noChangeArrowheads="1"/>
          </p:cNvSpPr>
          <p:nvPr>
            <p:ph type="title"/>
          </p:nvPr>
        </p:nvSpPr>
        <p:spPr>
          <a:xfrm>
            <a:off x="2214563" y="2859088"/>
            <a:ext cx="5629275" cy="1047750"/>
          </a:xfrm>
          <a:noFill/>
        </p:spPr>
        <p:txBody>
          <a:bodyPr anchor="ctr" anchorCtr="1"/>
          <a:lstStyle/>
          <a:p>
            <a:pPr algn="ctr" eaLnBrk="1" hangingPunct="1"/>
            <a:r>
              <a:rPr lang="en-US" altLang="en-US"/>
              <a:t>…let’s consider some examples from the computing world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EFD52BBC-3536-4096-9EDD-66214ED519A7}" type="slidenum">
              <a:rPr lang="en-US" altLang="en-US"/>
              <a:pPr>
                <a:defRPr/>
              </a:pPr>
              <a:t>24</a:t>
            </a:fld>
            <a:endParaRPr lang="en-US" altLang="en-US"/>
          </a:p>
        </p:txBody>
      </p:sp>
      <p:sp>
        <p:nvSpPr>
          <p:cNvPr id="25603" name="Rectangle 2"/>
          <p:cNvSpPr>
            <a:spLocks noGrp="1" noChangeArrowheads="1"/>
          </p:cNvSpPr>
          <p:nvPr>
            <p:ph type="title"/>
          </p:nvPr>
        </p:nvSpPr>
        <p:spPr/>
        <p:txBody>
          <a:bodyPr/>
          <a:lstStyle/>
          <a:p>
            <a:pPr eaLnBrk="1" hangingPunct="1"/>
            <a:r>
              <a:rPr lang="en-US" altLang="en-US"/>
              <a:t>C++ Class and member Names  </a:t>
            </a:r>
          </a:p>
        </p:txBody>
      </p:sp>
      <p:sp>
        <p:nvSpPr>
          <p:cNvPr id="22532" name="Rectangle 3"/>
          <p:cNvSpPr>
            <a:spLocks noGrp="1" noChangeArrowheads="1"/>
          </p:cNvSpPr>
          <p:nvPr>
            <p:ph type="body" idx="1"/>
          </p:nvPr>
        </p:nvSpPr>
        <p:spPr>
          <a:xfrm>
            <a:off x="673100" y="3335338"/>
            <a:ext cx="8475663" cy="2894012"/>
          </a:xfrm>
        </p:spPr>
        <p:txBody>
          <a:bodyPr/>
          <a:lstStyle/>
          <a:p>
            <a:pPr eaLnBrk="1" hangingPunct="1"/>
            <a:r>
              <a:rPr lang="en-US" altLang="en-US"/>
              <a:t>Arbitrarily long…characters and digits (no digits first)</a:t>
            </a:r>
          </a:p>
          <a:p>
            <a:pPr eaLnBrk="1" hangingPunct="1"/>
            <a:r>
              <a:rPr lang="en-US" altLang="en-US"/>
              <a:t>No keywords like </a:t>
            </a:r>
            <a:r>
              <a:rPr lang="en-US" altLang="en-US" i="1"/>
              <a:t>int</a:t>
            </a:r>
          </a:p>
          <a:p>
            <a:pPr eaLnBrk="1" hangingPunct="1"/>
            <a:r>
              <a:rPr lang="en-US" altLang="en-US"/>
              <a:t>User convention: classes Capitalized…members not</a:t>
            </a:r>
          </a:p>
          <a:p>
            <a:pPr eaLnBrk="1" hangingPunct="1"/>
            <a:r>
              <a:rPr lang="en-US" altLang="en-US"/>
              <a:t>Compilers can punt on noticing differences at the end of very long names!</a:t>
            </a:r>
          </a:p>
          <a:p>
            <a:pPr eaLnBrk="1" hangingPunct="1"/>
            <a:r>
              <a:rPr lang="en-US" altLang="en-US"/>
              <a:t>No characters like hyphen (-) in names – any idea why?</a:t>
            </a:r>
          </a:p>
          <a:p>
            <a:pPr eaLnBrk="1" hangingPunct="1"/>
            <a:endParaRPr lang="en-US" altLang="en-US"/>
          </a:p>
        </p:txBody>
      </p:sp>
      <p:sp>
        <p:nvSpPr>
          <p:cNvPr id="25605" name="Text Box 4"/>
          <p:cNvSpPr txBox="1">
            <a:spLocks noChangeArrowheads="1"/>
          </p:cNvSpPr>
          <p:nvPr/>
        </p:nvSpPr>
        <p:spPr bwMode="auto">
          <a:xfrm>
            <a:off x="1606550" y="1730375"/>
            <a:ext cx="6127750" cy="131127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000">
                <a:solidFill>
                  <a:srgbClr val="F49610"/>
                </a:solidFill>
                <a:latin typeface="Courier New" pitchFamily="49" charset="0"/>
              </a:rPr>
              <a:t>Class </a:t>
            </a:r>
            <a:r>
              <a:rPr lang="en-US" altLang="en-US" sz="2000">
                <a:solidFill>
                  <a:srgbClr val="CC0066"/>
                </a:solidFill>
                <a:latin typeface="Courier New" pitchFamily="49" charset="0"/>
              </a:rPr>
              <a:t>MyClass</a:t>
            </a:r>
            <a:r>
              <a:rPr lang="en-US" altLang="en-US" sz="2000">
                <a:solidFill>
                  <a:srgbClr val="F49610"/>
                </a:solidFill>
                <a:latin typeface="Courier New" pitchFamily="49" charset="0"/>
              </a:rPr>
              <a:t> {</a:t>
            </a:r>
          </a:p>
          <a:p>
            <a:pPr eaLnBrk="1" hangingPunct="1">
              <a:spcBef>
                <a:spcPct val="0"/>
              </a:spcBef>
              <a:spcAft>
                <a:spcPct val="0"/>
              </a:spcAft>
              <a:buClrTx/>
              <a:buFontTx/>
              <a:buNone/>
            </a:pPr>
            <a:r>
              <a:rPr lang="en-US" altLang="en-US" sz="2000">
                <a:solidFill>
                  <a:srgbClr val="F49610"/>
                </a:solidFill>
                <a:latin typeface="Courier New" pitchFamily="49" charset="0"/>
              </a:rPr>
              <a:t>    </a:t>
            </a:r>
            <a:r>
              <a:rPr lang="en-US" altLang="en-US" sz="2000">
                <a:solidFill>
                  <a:srgbClr val="CC0066"/>
                </a:solidFill>
                <a:latin typeface="Courier New" pitchFamily="49" charset="0"/>
              </a:rPr>
              <a:t>Someclass</a:t>
            </a:r>
            <a:r>
              <a:rPr lang="en-US" altLang="en-US" sz="2000">
                <a:solidFill>
                  <a:srgbClr val="F49610"/>
                </a:solidFill>
                <a:latin typeface="Courier New" pitchFamily="49" charset="0"/>
              </a:rPr>
              <a:t>* </a:t>
            </a:r>
            <a:r>
              <a:rPr lang="en-US" altLang="en-US" sz="2000">
                <a:solidFill>
                  <a:srgbClr val="CC0066"/>
                </a:solidFill>
                <a:latin typeface="Courier New" pitchFamily="49" charset="0"/>
              </a:rPr>
              <a:t>myFunction</a:t>
            </a:r>
            <a:r>
              <a:rPr lang="en-US" altLang="en-US" sz="2000">
                <a:solidFill>
                  <a:srgbClr val="F49610"/>
                </a:solidFill>
                <a:latin typeface="Courier New" pitchFamily="49" charset="0"/>
              </a:rPr>
              <a:t>(int </a:t>
            </a:r>
            <a:r>
              <a:rPr lang="en-US" altLang="en-US" sz="2000">
                <a:solidFill>
                  <a:srgbClr val="CC0066"/>
                </a:solidFill>
                <a:latin typeface="Courier New" pitchFamily="49" charset="0"/>
              </a:rPr>
              <a:t>someArg</a:t>
            </a:r>
            <a:r>
              <a:rPr lang="en-US" altLang="en-US" sz="2000">
                <a:solidFill>
                  <a:srgbClr val="F49610"/>
                </a:solidFill>
                <a:latin typeface="Courier New" pitchFamily="49" charset="0"/>
              </a:rPr>
              <a:t>);</a:t>
            </a:r>
          </a:p>
          <a:p>
            <a:pPr eaLnBrk="1" hangingPunct="1">
              <a:spcBef>
                <a:spcPct val="0"/>
              </a:spcBef>
              <a:spcAft>
                <a:spcPct val="0"/>
              </a:spcAft>
              <a:buClrTx/>
              <a:buFontTx/>
              <a:buNone/>
            </a:pPr>
            <a:r>
              <a:rPr lang="en-US" altLang="en-US" sz="2000">
                <a:solidFill>
                  <a:srgbClr val="F49610"/>
                </a:solidFill>
                <a:latin typeface="Courier New" pitchFamily="49" charset="0"/>
              </a:rPr>
              <a:t>    int </a:t>
            </a:r>
            <a:r>
              <a:rPr lang="en-US" altLang="en-US" sz="2000">
                <a:solidFill>
                  <a:srgbClr val="CC0066"/>
                </a:solidFill>
                <a:latin typeface="Courier New" pitchFamily="49" charset="0"/>
              </a:rPr>
              <a:t>myMember</a:t>
            </a:r>
            <a:r>
              <a:rPr lang="en-US" altLang="en-US" sz="2000">
                <a:solidFill>
                  <a:srgbClr val="F49610"/>
                </a:solidFill>
                <a:latin typeface="Courier New" pitchFamily="49" charset="0"/>
              </a:rPr>
              <a:t>;</a:t>
            </a:r>
          </a:p>
          <a:p>
            <a:pPr eaLnBrk="1" hangingPunct="1">
              <a:spcBef>
                <a:spcPct val="0"/>
              </a:spcBef>
              <a:spcAft>
                <a:spcPct val="0"/>
              </a:spcAft>
              <a:buClrTx/>
              <a:buFontTx/>
              <a:buNone/>
            </a:pPr>
            <a:r>
              <a:rPr lang="en-US" altLang="en-US" sz="2000">
                <a:solidFill>
                  <a:srgbClr val="F49610"/>
                </a:solidFill>
                <a:latin typeface="Courier New" pitchFamily="49" charset="0"/>
              </a:rPr>
              <a:t>}</a:t>
            </a:r>
          </a:p>
        </p:txBody>
      </p:sp>
      <p:sp>
        <p:nvSpPr>
          <p:cNvPr id="22535" name="Line 7"/>
          <p:cNvSpPr>
            <a:spLocks noChangeShapeType="1"/>
          </p:cNvSpPr>
          <p:nvPr/>
        </p:nvSpPr>
        <p:spPr bwMode="auto">
          <a:xfrm>
            <a:off x="2616200" y="2082800"/>
            <a:ext cx="1089025"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22536" name="Line 8"/>
          <p:cNvSpPr>
            <a:spLocks noChangeShapeType="1"/>
          </p:cNvSpPr>
          <p:nvPr/>
        </p:nvSpPr>
        <p:spPr bwMode="auto">
          <a:xfrm>
            <a:off x="3970338" y="2397125"/>
            <a:ext cx="1493837"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22537" name="Line 9"/>
          <p:cNvSpPr>
            <a:spLocks noChangeShapeType="1"/>
          </p:cNvSpPr>
          <p:nvPr/>
        </p:nvSpPr>
        <p:spPr bwMode="auto">
          <a:xfrm>
            <a:off x="6278563" y="2386013"/>
            <a:ext cx="1135062"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22538" name="Line 10"/>
          <p:cNvSpPr>
            <a:spLocks noChangeShapeType="1"/>
          </p:cNvSpPr>
          <p:nvPr/>
        </p:nvSpPr>
        <p:spPr bwMode="auto">
          <a:xfrm>
            <a:off x="2941638" y="2740025"/>
            <a:ext cx="1135062"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22539" name="Line 11"/>
          <p:cNvSpPr>
            <a:spLocks noChangeShapeType="1"/>
          </p:cNvSpPr>
          <p:nvPr/>
        </p:nvSpPr>
        <p:spPr bwMode="auto">
          <a:xfrm flipV="1">
            <a:off x="2339975" y="2379663"/>
            <a:ext cx="1381125" cy="7937"/>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wipe(left)">
                                      <p:cBhvr>
                                        <p:cTn id="7" dur="500"/>
                                        <p:tgtEl>
                                          <p:spTgt spid="2253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536"/>
                                        </p:tgtEl>
                                        <p:attrNameLst>
                                          <p:attrName>style.visibility</p:attrName>
                                        </p:attrNameLst>
                                      </p:cBhvr>
                                      <p:to>
                                        <p:strVal val="visible"/>
                                      </p:to>
                                    </p:set>
                                    <p:animEffect transition="in" filter="wipe(left)">
                                      <p:cBhvr>
                                        <p:cTn id="10" dur="500"/>
                                        <p:tgtEl>
                                          <p:spTgt spid="2253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2537"/>
                                        </p:tgtEl>
                                        <p:attrNameLst>
                                          <p:attrName>style.visibility</p:attrName>
                                        </p:attrNameLst>
                                      </p:cBhvr>
                                      <p:to>
                                        <p:strVal val="visible"/>
                                      </p:to>
                                    </p:set>
                                    <p:animEffect transition="in" filter="wipe(left)">
                                      <p:cBhvr>
                                        <p:cTn id="13" dur="500"/>
                                        <p:tgtEl>
                                          <p:spTgt spid="2253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2538"/>
                                        </p:tgtEl>
                                        <p:attrNameLst>
                                          <p:attrName>style.visibility</p:attrName>
                                        </p:attrNameLst>
                                      </p:cBhvr>
                                      <p:to>
                                        <p:strVal val="visible"/>
                                      </p:to>
                                    </p:set>
                                    <p:animEffect transition="in" filter="wipe(left)">
                                      <p:cBhvr>
                                        <p:cTn id="16" dur="500"/>
                                        <p:tgtEl>
                                          <p:spTgt spid="2253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2539"/>
                                        </p:tgtEl>
                                        <p:attrNameLst>
                                          <p:attrName>style.visibility</p:attrName>
                                        </p:attrNameLst>
                                      </p:cBhvr>
                                      <p:to>
                                        <p:strVal val="visible"/>
                                      </p:to>
                                    </p:set>
                                    <p:animEffect transition="in" filter="wipe(left)">
                                      <p:cBhvr>
                                        <p:cTn id="19" dur="500"/>
                                        <p:tgtEl>
                                          <p:spTgt spid="225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2532">
                                            <p:txEl>
                                              <p:pRg st="1" end="1"/>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2532">
                                            <p:txEl>
                                              <p:pRg st="3" end="3"/>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25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P spid="22535" grpId="0" animBg="1"/>
      <p:bldP spid="22536" grpId="0" animBg="1"/>
      <p:bldP spid="22537" grpId="0" animBg="1"/>
      <p:bldP spid="22538" grpId="0" animBg="1"/>
      <p:bldP spid="22539"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18630AFF-274A-4FDF-BFC1-FF7D6B2F78F9}" type="slidenum">
              <a:rPr lang="en-US" altLang="en-US"/>
              <a:pPr>
                <a:defRPr/>
              </a:pPr>
              <a:t>25</a:t>
            </a:fld>
            <a:endParaRPr lang="en-US" altLang="en-US"/>
          </a:p>
        </p:txBody>
      </p:sp>
      <p:sp>
        <p:nvSpPr>
          <p:cNvPr id="26627" name="Rectangle 2"/>
          <p:cNvSpPr>
            <a:spLocks noGrp="1" noChangeArrowheads="1"/>
          </p:cNvSpPr>
          <p:nvPr>
            <p:ph type="title"/>
          </p:nvPr>
        </p:nvSpPr>
        <p:spPr/>
        <p:txBody>
          <a:bodyPr/>
          <a:lstStyle/>
          <a:p>
            <a:pPr eaLnBrk="1" hangingPunct="1"/>
            <a:r>
              <a:rPr lang="en-US" altLang="en-US"/>
              <a:t>C++ Pointers  </a:t>
            </a:r>
          </a:p>
        </p:txBody>
      </p:sp>
      <p:sp>
        <p:nvSpPr>
          <p:cNvPr id="1461251" name="Rectangle 3"/>
          <p:cNvSpPr>
            <a:spLocks noGrp="1" noChangeArrowheads="1"/>
          </p:cNvSpPr>
          <p:nvPr>
            <p:ph type="body" idx="1"/>
          </p:nvPr>
        </p:nvSpPr>
        <p:spPr>
          <a:xfrm>
            <a:off x="465138" y="2314575"/>
            <a:ext cx="8475662" cy="3262313"/>
          </a:xfrm>
        </p:spPr>
        <p:txBody>
          <a:bodyPr/>
          <a:lstStyle/>
          <a:p>
            <a:pPr eaLnBrk="1" hangingPunct="1">
              <a:lnSpc>
                <a:spcPct val="90000"/>
              </a:lnSpc>
            </a:pPr>
            <a:r>
              <a:rPr lang="en-US" altLang="en-US" sz="1800" dirty="0"/>
              <a:t>Mostly opaque to us as programmers…just bits</a:t>
            </a:r>
          </a:p>
          <a:p>
            <a:pPr eaLnBrk="1" hangingPunct="1">
              <a:lnSpc>
                <a:spcPct val="90000"/>
              </a:lnSpc>
            </a:pPr>
            <a:r>
              <a:rPr lang="en-US" altLang="en-US" sz="1800" dirty="0"/>
              <a:t>Resetting the pointer (</a:t>
            </a:r>
            <a:r>
              <a:rPr lang="en-US" altLang="en-US" sz="1800" dirty="0" err="1"/>
              <a:t>myPointer</a:t>
            </a:r>
            <a:r>
              <a:rPr lang="en-US" altLang="en-US" sz="1800" dirty="0"/>
              <a:t> = NULL) does not free the resource</a:t>
            </a:r>
          </a:p>
          <a:p>
            <a:pPr lvl="1" eaLnBrk="1" hangingPunct="1">
              <a:lnSpc>
                <a:spcPct val="90000"/>
              </a:lnSpc>
            </a:pPr>
            <a:r>
              <a:rPr lang="en-US" altLang="en-US" sz="1400" dirty="0"/>
              <a:t>…but in Java it does!</a:t>
            </a:r>
          </a:p>
          <a:p>
            <a:pPr eaLnBrk="1" hangingPunct="1">
              <a:lnSpc>
                <a:spcPct val="90000"/>
              </a:lnSpc>
            </a:pPr>
            <a:r>
              <a:rPr lang="en-US" altLang="en-US" sz="1800" dirty="0"/>
              <a:t>On most machines, pointers really are just numbers (opaque identifiers), but…</a:t>
            </a:r>
          </a:p>
          <a:p>
            <a:pPr eaLnBrk="1" hangingPunct="1">
              <a:lnSpc>
                <a:spcPct val="90000"/>
              </a:lnSpc>
            </a:pPr>
            <a:r>
              <a:rPr lang="en-US" altLang="en-US" sz="1800" dirty="0"/>
              <a:t>…there have been machines in which pointers had internal structure or content restrictions…usually these caused trouble</a:t>
            </a:r>
          </a:p>
          <a:p>
            <a:pPr lvl="1" eaLnBrk="1" hangingPunct="1">
              <a:lnSpc>
                <a:spcPct val="90000"/>
              </a:lnSpc>
            </a:pPr>
            <a:r>
              <a:rPr lang="en-US" altLang="en-US" sz="1400" dirty="0"/>
              <a:t>CS 40: Universal Machine pointers are in two parts: segment ID and word offset within segment</a:t>
            </a:r>
          </a:p>
          <a:p>
            <a:pPr lvl="1" eaLnBrk="1" hangingPunct="1">
              <a:lnSpc>
                <a:spcPct val="90000"/>
              </a:lnSpc>
            </a:pPr>
            <a:r>
              <a:rPr lang="en-US" altLang="en-US" sz="1400" dirty="0"/>
              <a:t>Example: IBM 360 pointers were 32 bits long, but only the low order 24 bits were used for addressing. Memory was expensive, so programmers would stick flags or other data in the high order byte. When memory got cheap and machines got bigger, 31 bit addressing was introduced -- there was lots of trouble keeping those 24 bit programs working</a:t>
            </a:r>
            <a:endParaRPr lang="en-US" altLang="en-US" sz="1500" dirty="0"/>
          </a:p>
        </p:txBody>
      </p:sp>
      <p:sp>
        <p:nvSpPr>
          <p:cNvPr id="26629" name="Text Box 4"/>
          <p:cNvSpPr txBox="1">
            <a:spLocks noChangeArrowheads="1"/>
          </p:cNvSpPr>
          <p:nvPr/>
        </p:nvSpPr>
        <p:spPr bwMode="auto">
          <a:xfrm>
            <a:off x="3227388" y="1657350"/>
            <a:ext cx="2470150" cy="39687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000">
                <a:solidFill>
                  <a:srgbClr val="F49610"/>
                </a:solidFill>
                <a:latin typeface="Courier New" pitchFamily="49" charset="0"/>
              </a:rPr>
              <a:t>int *myPointer;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61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612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6125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46125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46125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46125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461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12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A031D5BD-42CB-49A0-BBE4-60B86805B861}" type="slidenum">
              <a:rPr lang="en-US" altLang="en-US"/>
              <a:pPr>
                <a:defRPr/>
              </a:pPr>
              <a:t>26</a:t>
            </a:fld>
            <a:endParaRPr lang="en-US" altLang="en-US"/>
          </a:p>
        </p:txBody>
      </p:sp>
      <p:sp>
        <p:nvSpPr>
          <p:cNvPr id="27651" name="Rectangle 2"/>
          <p:cNvSpPr>
            <a:spLocks noGrp="1" noChangeArrowheads="1"/>
          </p:cNvSpPr>
          <p:nvPr>
            <p:ph type="title"/>
          </p:nvPr>
        </p:nvSpPr>
        <p:spPr/>
        <p:txBody>
          <a:bodyPr/>
          <a:lstStyle/>
          <a:p>
            <a:pPr eaLnBrk="1" hangingPunct="1"/>
            <a:r>
              <a:rPr lang="en-US" altLang="en-US"/>
              <a:t>Unix file names  </a:t>
            </a:r>
          </a:p>
        </p:txBody>
      </p:sp>
      <p:sp>
        <p:nvSpPr>
          <p:cNvPr id="1464323" name="Rectangle 3"/>
          <p:cNvSpPr>
            <a:spLocks noGrp="1" noChangeArrowheads="1"/>
          </p:cNvSpPr>
          <p:nvPr>
            <p:ph type="body" idx="1"/>
          </p:nvPr>
        </p:nvSpPr>
        <p:spPr>
          <a:xfrm>
            <a:off x="517525" y="2368550"/>
            <a:ext cx="8501063" cy="3249613"/>
          </a:xfrm>
        </p:spPr>
        <p:txBody>
          <a:bodyPr/>
          <a:lstStyle/>
          <a:p>
            <a:pPr eaLnBrk="1" hangingPunct="1">
              <a:lnSpc>
                <a:spcPct val="90000"/>
              </a:lnSpc>
            </a:pPr>
            <a:r>
              <a:rPr lang="en-US" altLang="en-US" sz="1800"/>
              <a:t>Any character except / in path segment</a:t>
            </a:r>
          </a:p>
          <a:p>
            <a:pPr eaLnBrk="1" hangingPunct="1">
              <a:lnSpc>
                <a:spcPct val="90000"/>
              </a:lnSpc>
            </a:pPr>
            <a:r>
              <a:rPr lang="en-US" altLang="en-US" sz="1800"/>
              <a:t>Hierarchical names support hierarchical navigation</a:t>
            </a:r>
          </a:p>
          <a:p>
            <a:pPr eaLnBrk="1" hangingPunct="1">
              <a:lnSpc>
                <a:spcPct val="90000"/>
              </a:lnSpc>
            </a:pPr>
            <a:r>
              <a:rPr lang="en-US" altLang="en-US" sz="1800"/>
              <a:t>Removing the name deletes the file</a:t>
            </a:r>
          </a:p>
          <a:p>
            <a:pPr lvl="1" eaLnBrk="1" hangingPunct="1">
              <a:lnSpc>
                <a:spcPct val="90000"/>
              </a:lnSpc>
            </a:pPr>
            <a:r>
              <a:rPr lang="en-US" altLang="en-US" sz="1400"/>
              <a:t>rm /u/noah/comp150/samples/test.html  </a:t>
            </a:r>
            <a:r>
              <a:rPr lang="en-US" altLang="en-US" sz="1400" i="1"/>
              <a:t>removes the name and deletes the file</a:t>
            </a:r>
          </a:p>
          <a:p>
            <a:pPr eaLnBrk="1" hangingPunct="1">
              <a:lnSpc>
                <a:spcPct val="90000"/>
              </a:lnSpc>
            </a:pPr>
            <a:r>
              <a:rPr lang="en-US" altLang="en-US" sz="1800"/>
              <a:t>Actually, it’s more complictated…files can have multiple names</a:t>
            </a:r>
          </a:p>
          <a:p>
            <a:pPr lvl="1" eaLnBrk="1" hangingPunct="1">
              <a:lnSpc>
                <a:spcPct val="90000"/>
              </a:lnSpc>
            </a:pPr>
            <a:r>
              <a:rPr lang="en-US" altLang="en-US" sz="1400"/>
              <a:t>The file itself only disappears when the last of its names is removed:</a:t>
            </a:r>
            <a:br>
              <a:rPr lang="en-US" altLang="en-US" sz="1400"/>
            </a:br>
            <a:r>
              <a:rPr lang="en-US" altLang="en-US" sz="1400"/>
              <a:t>* ln /u/noah/comp150/samples/test.html /u/noah/comp150/samples/name2.html</a:t>
            </a:r>
            <a:br>
              <a:rPr lang="en-US" altLang="en-US" sz="1400"/>
            </a:br>
            <a:r>
              <a:rPr lang="en-US" altLang="en-US" sz="1400"/>
              <a:t>* rm /u/noah/comp150/samples/test.html       </a:t>
            </a:r>
            <a:r>
              <a:rPr lang="en-US" altLang="en-US" sz="1400">
                <a:sym typeface="Wingdings" pitchFamily="2" charset="2"/>
              </a:rPr>
              <a:t> file still exists with name</a:t>
            </a:r>
            <a:br>
              <a:rPr lang="en-US" altLang="en-US" sz="1400">
                <a:sym typeface="Wingdings" pitchFamily="2" charset="2"/>
              </a:rPr>
            </a:br>
            <a:r>
              <a:rPr lang="en-US" altLang="en-US" sz="1400">
                <a:sym typeface="Wingdings" pitchFamily="2" charset="2"/>
              </a:rPr>
              <a:t>* </a:t>
            </a:r>
            <a:r>
              <a:rPr lang="en-US" altLang="en-US" sz="1400"/>
              <a:t>rm /u/noah/comp150/samples/name2.html  </a:t>
            </a:r>
            <a:r>
              <a:rPr lang="en-US" altLang="en-US" sz="1400">
                <a:sym typeface="Wingdings" pitchFamily="2" charset="2"/>
              </a:rPr>
              <a:t> file deleted</a:t>
            </a:r>
          </a:p>
          <a:p>
            <a:pPr lvl="1" eaLnBrk="1" hangingPunct="1">
              <a:lnSpc>
                <a:spcPct val="90000"/>
              </a:lnSpc>
            </a:pPr>
            <a:r>
              <a:rPr lang="en-US" altLang="en-US" sz="1400">
                <a:sym typeface="Wingdings" pitchFamily="2" charset="2"/>
              </a:rPr>
              <a:t>Unless we use symbolic links (ln –s) which </a:t>
            </a:r>
            <a:r>
              <a:rPr lang="en-US" altLang="en-US" sz="1400" i="1">
                <a:sym typeface="Wingdings" pitchFamily="2" charset="2"/>
              </a:rPr>
              <a:t>don’t </a:t>
            </a:r>
            <a:r>
              <a:rPr lang="en-US" altLang="en-US" sz="1400">
                <a:sym typeface="Wingdings" pitchFamily="2" charset="2"/>
              </a:rPr>
              <a:t>protect the file…symbolic links can result in dangling references</a:t>
            </a:r>
            <a:endParaRPr lang="en-US" altLang="en-US" sz="1400"/>
          </a:p>
          <a:p>
            <a:pPr lvl="1" eaLnBrk="1" hangingPunct="1">
              <a:lnSpc>
                <a:spcPct val="90000"/>
              </a:lnSpc>
            </a:pPr>
            <a:endParaRPr lang="en-US" altLang="en-US" sz="1400"/>
          </a:p>
          <a:p>
            <a:pPr lvl="1" eaLnBrk="1" hangingPunct="1">
              <a:lnSpc>
                <a:spcPct val="90000"/>
              </a:lnSpc>
            </a:pPr>
            <a:endParaRPr lang="en-US" altLang="en-US" sz="1400"/>
          </a:p>
          <a:p>
            <a:pPr eaLnBrk="1" hangingPunct="1">
              <a:lnSpc>
                <a:spcPct val="90000"/>
              </a:lnSpc>
            </a:pPr>
            <a:endParaRPr lang="en-US" altLang="en-US" sz="1800"/>
          </a:p>
        </p:txBody>
      </p:sp>
      <p:sp>
        <p:nvSpPr>
          <p:cNvPr id="27653" name="Text Box 4"/>
          <p:cNvSpPr txBox="1">
            <a:spLocks noChangeArrowheads="1"/>
          </p:cNvSpPr>
          <p:nvPr/>
        </p:nvSpPr>
        <p:spPr bwMode="auto">
          <a:xfrm>
            <a:off x="1568450" y="1611283"/>
            <a:ext cx="5262979" cy="40011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000" dirty="0">
                <a:solidFill>
                  <a:srgbClr val="F49610"/>
                </a:solidFill>
                <a:latin typeface="Courier New" pitchFamily="49" charset="0"/>
              </a:rPr>
              <a:t>/u/</a:t>
            </a:r>
            <a:r>
              <a:rPr lang="en-US" altLang="en-US" sz="2000" dirty="0" err="1">
                <a:solidFill>
                  <a:srgbClr val="F49610"/>
                </a:solidFill>
                <a:latin typeface="Courier New" pitchFamily="49" charset="0"/>
              </a:rPr>
              <a:t>noah</a:t>
            </a:r>
            <a:r>
              <a:rPr lang="en-US" altLang="en-US" sz="2000" dirty="0">
                <a:solidFill>
                  <a:srgbClr val="F49610"/>
                </a:solidFill>
                <a:latin typeface="Courier New" pitchFamily="49" charset="0"/>
              </a:rPr>
              <a:t>/comp117/samples/test.html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64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64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6432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6432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46432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46432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464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2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09F94E64-4F27-4A97-9CE6-FF14398BCE3F}" type="slidenum">
              <a:rPr lang="en-US" altLang="en-US"/>
              <a:pPr>
                <a:defRPr/>
              </a:pPr>
              <a:t>27</a:t>
            </a:fld>
            <a:endParaRPr lang="en-US" altLang="en-US"/>
          </a:p>
        </p:txBody>
      </p:sp>
      <p:sp>
        <p:nvSpPr>
          <p:cNvPr id="28675" name="Rectangle 2"/>
          <p:cNvSpPr>
            <a:spLocks noGrp="1" noChangeArrowheads="1"/>
          </p:cNvSpPr>
          <p:nvPr>
            <p:ph type="title"/>
          </p:nvPr>
        </p:nvSpPr>
        <p:spPr>
          <a:xfrm>
            <a:off x="2214563" y="2859088"/>
            <a:ext cx="5629275" cy="1047750"/>
          </a:xfrm>
          <a:noFill/>
        </p:spPr>
        <p:txBody>
          <a:bodyPr anchor="ctr" anchorCtr="1"/>
          <a:lstStyle/>
          <a:p>
            <a:pPr algn="ctr" eaLnBrk="1" hangingPunct="1"/>
            <a:r>
              <a:rPr lang="en-US" altLang="en-US"/>
              <a:t>Naming in Internet-scale Systems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3C9A267-01A1-4A01-BC16-8DB2543B737D}" type="slidenum">
              <a:rPr lang="en-US" altLang="en-US"/>
              <a:pPr>
                <a:defRPr/>
              </a:pPr>
              <a:t>28</a:t>
            </a:fld>
            <a:endParaRPr lang="en-US" altLang="en-US"/>
          </a:p>
        </p:txBody>
      </p:sp>
      <p:sp>
        <p:nvSpPr>
          <p:cNvPr id="29699" name="Rectangle 2"/>
          <p:cNvSpPr>
            <a:spLocks noGrp="1" noChangeArrowheads="1"/>
          </p:cNvSpPr>
          <p:nvPr>
            <p:ph type="title"/>
          </p:nvPr>
        </p:nvSpPr>
        <p:spPr/>
        <p:txBody>
          <a:bodyPr/>
          <a:lstStyle/>
          <a:p>
            <a:pPr eaLnBrk="1" hangingPunct="1"/>
            <a:r>
              <a:rPr lang="en-US" altLang="en-US"/>
              <a:t>Do we need really big names for really big systems?</a:t>
            </a:r>
          </a:p>
        </p:txBody>
      </p:sp>
      <p:sp>
        <p:nvSpPr>
          <p:cNvPr id="1469443" name="Rectangle 3"/>
          <p:cNvSpPr>
            <a:spLocks noGrp="1" noChangeArrowheads="1"/>
          </p:cNvSpPr>
          <p:nvPr>
            <p:ph type="body" idx="1"/>
          </p:nvPr>
        </p:nvSpPr>
        <p:spPr/>
        <p:txBody>
          <a:bodyPr/>
          <a:lstStyle/>
          <a:p>
            <a:pPr eaLnBrk="1" hangingPunct="1"/>
            <a:r>
              <a:rPr lang="en-US" altLang="en-US" sz="2000" dirty="0"/>
              <a:t>You’d think that for a system as big as the Web, which can link “everything”, we’d need really big names</a:t>
            </a:r>
          </a:p>
          <a:p>
            <a:pPr eaLnBrk="1" hangingPunct="1"/>
            <a:r>
              <a:rPr lang="en-US" altLang="en-US" sz="2000" dirty="0"/>
              <a:t>Actually, that’s not true:</a:t>
            </a:r>
          </a:p>
          <a:p>
            <a:pPr lvl="1" eaLnBrk="1" hangingPunct="1">
              <a:spcBef>
                <a:spcPct val="0"/>
              </a:spcBef>
            </a:pPr>
            <a:r>
              <a:rPr lang="en-US" altLang="en-US" sz="1600" dirty="0"/>
              <a:t>A 34 byte binary number can encode values up to 10^80	</a:t>
            </a:r>
          </a:p>
          <a:p>
            <a:pPr lvl="1" eaLnBrk="1" hangingPunct="1">
              <a:spcBef>
                <a:spcPct val="0"/>
              </a:spcBef>
            </a:pPr>
            <a:r>
              <a:rPr lang="en-US" altLang="en-US" sz="1600" dirty="0"/>
              <a:t>That’s enough to provide a unique id for every atom in the universe!*</a:t>
            </a:r>
          </a:p>
          <a:p>
            <a:pPr lvl="1" eaLnBrk="1" hangingPunct="1">
              <a:spcBef>
                <a:spcPct val="0"/>
              </a:spcBef>
            </a:pPr>
            <a:r>
              <a:rPr lang="en-US" altLang="en-US" sz="1600" dirty="0"/>
              <a:t>If we were willing to use unstructured binary URIs, 20 bytes would probably be plenty</a:t>
            </a:r>
          </a:p>
          <a:p>
            <a:pPr eaLnBrk="1" hangingPunct="1"/>
            <a:r>
              <a:rPr lang="en-US" altLang="en-US" sz="2000" dirty="0"/>
              <a:t>There are other reasons for long names</a:t>
            </a:r>
          </a:p>
          <a:p>
            <a:pPr lvl="1" eaLnBrk="1" hangingPunct="1">
              <a:spcBef>
                <a:spcPct val="0"/>
              </a:spcBef>
            </a:pPr>
            <a:r>
              <a:rPr lang="en-US" altLang="en-US" sz="1600" dirty="0"/>
              <a:t>Text names are convenient…not as compact as binary</a:t>
            </a:r>
          </a:p>
          <a:p>
            <a:pPr lvl="1" eaLnBrk="1" hangingPunct="1">
              <a:spcBef>
                <a:spcPct val="0"/>
              </a:spcBef>
            </a:pPr>
            <a:r>
              <a:rPr lang="en-US" altLang="en-US" sz="1600" dirty="0"/>
              <a:t>Extra name structure used to encode: hierarch (/), metadata, etc.</a:t>
            </a:r>
          </a:p>
          <a:p>
            <a:pPr lvl="1" eaLnBrk="1" hangingPunct="1">
              <a:spcBef>
                <a:spcPct val="0"/>
              </a:spcBef>
            </a:pPr>
            <a:r>
              <a:rPr lang="en-US" altLang="en-US" sz="1600" dirty="0"/>
              <a:t>We need ways of letting lots of organizations allocate names – that tends to be easier if we pre-allocate lots of unused names for each such organization</a:t>
            </a:r>
          </a:p>
          <a:p>
            <a:pPr lvl="1" eaLnBrk="1" hangingPunct="1">
              <a:spcBef>
                <a:spcPct val="0"/>
              </a:spcBef>
            </a:pPr>
            <a:r>
              <a:rPr lang="en-US" altLang="en-US" sz="1600" dirty="0"/>
              <a:t>Etc.</a:t>
            </a:r>
          </a:p>
        </p:txBody>
      </p:sp>
      <p:sp>
        <p:nvSpPr>
          <p:cNvPr id="29701" name="Text Box 6"/>
          <p:cNvSpPr txBox="1">
            <a:spLocks noChangeArrowheads="1"/>
          </p:cNvSpPr>
          <p:nvPr/>
        </p:nvSpPr>
        <p:spPr bwMode="auto">
          <a:xfrm>
            <a:off x="1503363" y="5886450"/>
            <a:ext cx="7004050" cy="274638"/>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defRPr sz="1600">
                <a:solidFill>
                  <a:srgbClr val="F49610"/>
                </a:solidFill>
                <a:latin typeface="Verdana" pitchFamily="34" charset="0"/>
                <a:cs typeface="Arial" pitchFamily="34" charset="0"/>
              </a:defRPr>
            </a:lvl1pPr>
            <a:lvl2pPr marL="742950" indent="-285750" eaLnBrk="0" hangingPunct="0">
              <a:defRPr sz="1600">
                <a:solidFill>
                  <a:srgbClr val="F49610"/>
                </a:solidFill>
                <a:latin typeface="Verdana" pitchFamily="34" charset="0"/>
                <a:cs typeface="Arial" pitchFamily="34" charset="0"/>
              </a:defRPr>
            </a:lvl2pPr>
            <a:lvl3pPr marL="1143000" indent="-228600" eaLnBrk="0" hangingPunct="0">
              <a:defRPr sz="1600">
                <a:solidFill>
                  <a:srgbClr val="F49610"/>
                </a:solidFill>
                <a:latin typeface="Verdana" pitchFamily="34" charset="0"/>
                <a:cs typeface="Arial" pitchFamily="34" charset="0"/>
              </a:defRPr>
            </a:lvl3pPr>
            <a:lvl4pPr marL="1600200" indent="-228600" eaLnBrk="0" hangingPunct="0">
              <a:defRPr sz="1600">
                <a:solidFill>
                  <a:srgbClr val="F49610"/>
                </a:solidFill>
                <a:latin typeface="Verdana" pitchFamily="34" charset="0"/>
                <a:cs typeface="Arial" pitchFamily="34" charset="0"/>
              </a:defRPr>
            </a:lvl4pPr>
            <a:lvl5pPr marL="2057400" indent="-228600" eaLnBrk="0" hangingPunct="0">
              <a:defRPr sz="1600">
                <a:solidFill>
                  <a:srgbClr val="F49610"/>
                </a:solidFill>
                <a:latin typeface="Verdana" pitchFamily="34" charset="0"/>
                <a:cs typeface="Arial" pitchFamily="34" charset="0"/>
              </a:defRPr>
            </a:lvl5pPr>
            <a:lvl6pPr marL="2514600" indent="-228600" eaLnBrk="0" fontAlgn="base" hangingPunct="0">
              <a:spcBef>
                <a:spcPct val="0"/>
              </a:spcBef>
              <a:spcAft>
                <a:spcPct val="0"/>
              </a:spcAft>
              <a:defRPr sz="1600">
                <a:solidFill>
                  <a:srgbClr val="F49610"/>
                </a:solidFill>
                <a:latin typeface="Verdana" pitchFamily="34" charset="0"/>
                <a:cs typeface="Arial" pitchFamily="34" charset="0"/>
              </a:defRPr>
            </a:lvl6pPr>
            <a:lvl7pPr marL="2971800" indent="-228600" eaLnBrk="0" fontAlgn="base" hangingPunct="0">
              <a:spcBef>
                <a:spcPct val="0"/>
              </a:spcBef>
              <a:spcAft>
                <a:spcPct val="0"/>
              </a:spcAft>
              <a:defRPr sz="1600">
                <a:solidFill>
                  <a:srgbClr val="F49610"/>
                </a:solidFill>
                <a:latin typeface="Verdana" pitchFamily="34" charset="0"/>
                <a:cs typeface="Arial" pitchFamily="34" charset="0"/>
              </a:defRPr>
            </a:lvl7pPr>
            <a:lvl8pPr marL="3429000" indent="-228600" eaLnBrk="0" fontAlgn="base" hangingPunct="0">
              <a:spcBef>
                <a:spcPct val="0"/>
              </a:spcBef>
              <a:spcAft>
                <a:spcPct val="0"/>
              </a:spcAft>
              <a:defRPr sz="1600">
                <a:solidFill>
                  <a:srgbClr val="F49610"/>
                </a:solidFill>
                <a:latin typeface="Verdana" pitchFamily="34" charset="0"/>
                <a:cs typeface="Arial" pitchFamily="34" charset="0"/>
              </a:defRPr>
            </a:lvl8pPr>
            <a:lvl9pPr marL="3886200" indent="-228600" eaLnBrk="0" fontAlgn="base" hangingPunct="0">
              <a:spcBef>
                <a:spcPct val="0"/>
              </a:spcBef>
              <a:spcAft>
                <a:spcPct val="0"/>
              </a:spcAft>
              <a:defRPr sz="1600">
                <a:solidFill>
                  <a:srgbClr val="F49610"/>
                </a:solidFill>
                <a:latin typeface="Verdana" pitchFamily="34" charset="0"/>
                <a:cs typeface="Arial" pitchFamily="34" charset="0"/>
              </a:defRPr>
            </a:lvl9pPr>
          </a:lstStyle>
          <a:p>
            <a:pPr eaLnBrk="1" hangingPunct="1"/>
            <a:r>
              <a:rPr lang="en-US" altLang="en-US" sz="1200" dirty="0">
                <a:solidFill>
                  <a:srgbClr val="080808"/>
                </a:solidFill>
              </a:rPr>
              <a:t>*Source: </a:t>
            </a:r>
            <a:r>
              <a:rPr lang="en-US" altLang="en-US" sz="1200" dirty="0">
                <a:solidFill>
                  <a:srgbClr val="080808"/>
                </a:solidFill>
                <a:hlinkClick r:id="rId2"/>
              </a:rPr>
              <a:t>http://www.wolframalpha.com/input/?i=number+of+atoms+in+the+universe</a:t>
            </a:r>
            <a:r>
              <a:rPr lang="en-US" altLang="en-US" sz="1200" dirty="0">
                <a:solidFill>
                  <a:srgbClr val="080808"/>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69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694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694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694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69443">
                                            <p:txEl>
                                              <p:pRg st="4" end="4"/>
                                            </p:txEl>
                                          </p:spTgt>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9701"/>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469443">
                                            <p:txEl>
                                              <p:pRg st="5" end="5"/>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1469443">
                                            <p:txEl>
                                              <p:pRg st="6" end="6"/>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499"/>
                                          </p:stCondLst>
                                        </p:cTn>
                                        <p:tgtEl>
                                          <p:spTgt spid="1469443">
                                            <p:txEl>
                                              <p:pRg st="7" end="7"/>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499"/>
                                          </p:stCondLst>
                                        </p:cTn>
                                        <p:tgtEl>
                                          <p:spTgt spid="1469443">
                                            <p:txEl>
                                              <p:pRg st="8" end="8"/>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499"/>
                                          </p:stCondLst>
                                        </p:cTn>
                                        <p:tgtEl>
                                          <p:spTgt spid="14694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9443" grpId="0" uiExpand="1" build="p" autoUpdateAnimBg="0"/>
      <p:bldP spid="2970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bwMode="black">
          <a:xfrm>
            <a:off x="166688" y="6500813"/>
            <a:ext cx="1090612" cy="3206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fld id="{4B518266-910E-415F-8A71-286574182A8E}" type="slidenum">
              <a:rPr lang="en-US" altLang="en-US" sz="1000" b="1">
                <a:solidFill>
                  <a:srgbClr val="FFFFFF"/>
                </a:solidFill>
                <a:latin typeface="+mn-lt"/>
              </a:rPr>
              <a:pPr>
                <a:spcBef>
                  <a:spcPct val="50000"/>
                </a:spcBef>
                <a:defRPr/>
              </a:pPr>
              <a:t>29</a:t>
            </a:fld>
            <a:endParaRPr lang="en-US" altLang="en-US" sz="1000" b="1">
              <a:solidFill>
                <a:srgbClr val="FFFFFF"/>
              </a:solidFill>
              <a:latin typeface="+mn-lt"/>
            </a:endParaRPr>
          </a:p>
        </p:txBody>
      </p:sp>
      <p:sp>
        <p:nvSpPr>
          <p:cNvPr id="30723" name="Rectangle 2"/>
          <p:cNvSpPr>
            <a:spLocks noGrp="1" noChangeArrowheads="1"/>
          </p:cNvSpPr>
          <p:nvPr>
            <p:ph type="title" idx="4294967295"/>
          </p:nvPr>
        </p:nvSpPr>
        <p:spPr>
          <a:xfrm>
            <a:off x="2214563" y="2859088"/>
            <a:ext cx="5629275" cy="1047750"/>
          </a:xfrm>
          <a:noFill/>
        </p:spPr>
        <p:txBody>
          <a:bodyPr anchor="ctr" anchorCtr="1"/>
          <a:lstStyle/>
          <a:p>
            <a:pPr algn="ctr" eaLnBrk="1" hangingPunct="1"/>
            <a:r>
              <a:rPr lang="en-US" altLang="en-US"/>
              <a:t>Summary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89257232-7A0A-4303-A8EC-825FB2EB586A}" type="slidenum">
              <a:rPr lang="en-US" altLang="en-US"/>
              <a:pPr>
                <a:defRPr/>
              </a:pPr>
              <a:t>3</a:t>
            </a:fld>
            <a:endParaRPr lang="en-US" altLang="en-US"/>
          </a:p>
        </p:txBody>
      </p:sp>
      <p:sp>
        <p:nvSpPr>
          <p:cNvPr id="5123" name="Rectangle 2"/>
          <p:cNvSpPr>
            <a:spLocks noGrp="1" noChangeArrowheads="1"/>
          </p:cNvSpPr>
          <p:nvPr>
            <p:ph type="title"/>
          </p:nvPr>
        </p:nvSpPr>
        <p:spPr>
          <a:xfrm>
            <a:off x="2360613" y="2198688"/>
            <a:ext cx="5603875" cy="2359025"/>
          </a:xfrm>
          <a:noFill/>
        </p:spPr>
        <p:txBody>
          <a:bodyPr anchor="ctr" anchorCtr="1"/>
          <a:lstStyle/>
          <a:p>
            <a:pPr eaLnBrk="1" hangingPunct="1"/>
            <a:r>
              <a:rPr lang="en-US" altLang="en-US"/>
              <a:t>There are only two hard things in Computer Science: cache invalidation and naming things.</a:t>
            </a:r>
          </a:p>
        </p:txBody>
      </p:sp>
      <p:sp>
        <p:nvSpPr>
          <p:cNvPr id="5124" name="Rectangle 2"/>
          <p:cNvSpPr>
            <a:spLocks noChangeArrowheads="1"/>
          </p:cNvSpPr>
          <p:nvPr/>
        </p:nvSpPr>
        <p:spPr bwMode="auto">
          <a:xfrm>
            <a:off x="6115050" y="5613400"/>
            <a:ext cx="3235325"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indent="-227013"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682625" indent="-223838" eaLnBrk="0" hangingPunct="0">
              <a:spcBef>
                <a:spcPct val="20000"/>
              </a:spcBef>
              <a:buClr>
                <a:schemeClr val="accent2"/>
              </a:buClr>
              <a:buChar char="•"/>
              <a:defRPr sz="1400">
                <a:solidFill>
                  <a:schemeClr val="tx1"/>
                </a:solidFill>
                <a:latin typeface="Arial" pitchFamily="34" charset="0"/>
                <a:cs typeface="Arial" pitchFamily="34" charset="0"/>
              </a:defRPr>
            </a:lvl3pPr>
            <a:lvl4pPr marL="912813"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11430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1600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0574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lnSpc>
                <a:spcPct val="90000"/>
              </a:lnSpc>
              <a:spcBef>
                <a:spcPct val="0"/>
              </a:spcBef>
              <a:spcAft>
                <a:spcPct val="0"/>
              </a:spcAft>
              <a:buClrTx/>
              <a:buFontTx/>
              <a:buNone/>
            </a:pPr>
            <a:r>
              <a:rPr lang="en-US" altLang="en-US" sz="2400" b="0">
                <a:solidFill>
                  <a:srgbClr val="0000FF"/>
                </a:solidFill>
              </a:rPr>
              <a:t>-- Phil Karlton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E2F6C6C-8DD8-4416-9CC1-49575E3C5BD8}" type="slidenum">
              <a:rPr lang="en-US" altLang="en-US"/>
              <a:pPr>
                <a:defRPr/>
              </a:pPr>
              <a:t>30</a:t>
            </a:fld>
            <a:endParaRPr lang="en-US" altLang="en-US"/>
          </a:p>
        </p:txBody>
      </p:sp>
      <p:sp>
        <p:nvSpPr>
          <p:cNvPr id="31747" name="Rectangle 2"/>
          <p:cNvSpPr>
            <a:spLocks noGrp="1" noChangeArrowheads="1"/>
          </p:cNvSpPr>
          <p:nvPr>
            <p:ph type="title"/>
          </p:nvPr>
        </p:nvSpPr>
        <p:spPr>
          <a:xfrm>
            <a:off x="166688" y="540615"/>
            <a:ext cx="8932863" cy="498475"/>
          </a:xfrm>
        </p:spPr>
        <p:txBody>
          <a:bodyPr/>
          <a:lstStyle/>
          <a:p>
            <a:pPr eaLnBrk="1" hangingPunct="1"/>
            <a:r>
              <a:rPr lang="en-US" altLang="en-US" dirty="0"/>
              <a:t>Key messages</a:t>
            </a:r>
          </a:p>
        </p:txBody>
      </p:sp>
      <p:sp>
        <p:nvSpPr>
          <p:cNvPr id="40964" name="Rectangle 3"/>
          <p:cNvSpPr>
            <a:spLocks noGrp="1" noChangeArrowheads="1"/>
          </p:cNvSpPr>
          <p:nvPr>
            <p:ph type="body" idx="1"/>
          </p:nvPr>
        </p:nvSpPr>
        <p:spPr>
          <a:xfrm>
            <a:off x="798513" y="1203467"/>
            <a:ext cx="8455025" cy="4927600"/>
          </a:xfrm>
        </p:spPr>
        <p:txBody>
          <a:bodyPr/>
          <a:lstStyle/>
          <a:p>
            <a:pPr eaLnBrk="1" hangingPunct="1">
              <a:lnSpc>
                <a:spcPct val="90000"/>
              </a:lnSpc>
            </a:pPr>
            <a:r>
              <a:rPr lang="en-US" altLang="en-US" sz="2000" dirty="0"/>
              <a:t>There are an amazing set of subtle tradeoffs in designing names for your systems</a:t>
            </a:r>
          </a:p>
          <a:p>
            <a:pPr eaLnBrk="1" hangingPunct="1">
              <a:lnSpc>
                <a:spcPct val="90000"/>
              </a:lnSpc>
            </a:pPr>
            <a:r>
              <a:rPr lang="en-US" altLang="en-US" sz="2000" dirty="0"/>
              <a:t>To a surprising degree, the choices you make determine:</a:t>
            </a:r>
          </a:p>
          <a:p>
            <a:pPr lvl="1" eaLnBrk="1" hangingPunct="1">
              <a:lnSpc>
                <a:spcPct val="90000"/>
              </a:lnSpc>
            </a:pPr>
            <a:r>
              <a:rPr lang="en-US" altLang="en-US" sz="1600" dirty="0"/>
              <a:t>The structure of your system</a:t>
            </a:r>
          </a:p>
          <a:p>
            <a:pPr lvl="1" eaLnBrk="1" hangingPunct="1">
              <a:lnSpc>
                <a:spcPct val="90000"/>
              </a:lnSpc>
            </a:pPr>
            <a:r>
              <a:rPr lang="en-US" altLang="en-US" sz="1600" dirty="0"/>
              <a:t>What information it can integrate</a:t>
            </a:r>
          </a:p>
          <a:p>
            <a:pPr lvl="1" eaLnBrk="1" hangingPunct="1">
              <a:lnSpc>
                <a:spcPct val="90000"/>
              </a:lnSpc>
            </a:pPr>
            <a:r>
              <a:rPr lang="en-US" altLang="en-US" sz="1600" dirty="0"/>
              <a:t>What your system can do</a:t>
            </a:r>
          </a:p>
          <a:p>
            <a:pPr lvl="1" eaLnBrk="1" hangingPunct="1">
              <a:lnSpc>
                <a:spcPct val="90000"/>
              </a:lnSpc>
            </a:pPr>
            <a:r>
              <a:rPr lang="en-US" altLang="en-US" sz="1600" dirty="0"/>
              <a:t>How it can evolve</a:t>
            </a:r>
          </a:p>
          <a:p>
            <a:pPr lvl="1" eaLnBrk="1" hangingPunct="1">
              <a:lnSpc>
                <a:spcPct val="90000"/>
              </a:lnSpc>
            </a:pPr>
            <a:r>
              <a:rPr lang="en-US" altLang="en-US" sz="1600" dirty="0"/>
              <a:t>How robust and secure it is</a:t>
            </a:r>
          </a:p>
          <a:p>
            <a:pPr eaLnBrk="1" hangingPunct="1">
              <a:lnSpc>
                <a:spcPct val="90000"/>
              </a:lnSpc>
            </a:pPr>
            <a:r>
              <a:rPr lang="en-US" altLang="en-US" sz="2000" dirty="0"/>
              <a:t>Computer scientists and engineers have years of experience trying to get this right</a:t>
            </a:r>
          </a:p>
          <a:p>
            <a:pPr lvl="1" eaLnBrk="1" hangingPunct="1">
              <a:lnSpc>
                <a:spcPct val="90000"/>
              </a:lnSpc>
            </a:pPr>
            <a:r>
              <a:rPr lang="en-US" altLang="en-US" sz="1600" dirty="0"/>
              <a:t>There are tons of great examples to study</a:t>
            </a:r>
          </a:p>
          <a:p>
            <a:pPr lvl="1" eaLnBrk="1" hangingPunct="1">
              <a:lnSpc>
                <a:spcPct val="90000"/>
              </a:lnSpc>
            </a:pPr>
            <a:r>
              <a:rPr lang="en-US" altLang="en-US" sz="1600" dirty="0"/>
              <a:t>We all still struggle to make good choices</a:t>
            </a:r>
          </a:p>
          <a:p>
            <a:pPr eaLnBrk="1" hangingPunct="1">
              <a:lnSpc>
                <a:spcPct val="90000"/>
              </a:lnSpc>
            </a:pPr>
            <a:r>
              <a:rPr lang="en-US" altLang="en-US" sz="2000" dirty="0"/>
              <a:t>Naming with URIs is fundamental to what the Web is – if you have a URI for something you can link it, and you can interact with it “on the Web”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4">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6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64">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964">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96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bwMode="black">
          <a:xfrm>
            <a:off x="166688" y="6500813"/>
            <a:ext cx="1090612" cy="3206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fld id="{C5F3849E-6BBB-42D0-A236-A9FE98440056}" type="slidenum">
              <a:rPr lang="en-US" altLang="en-US" sz="1000" b="1">
                <a:solidFill>
                  <a:srgbClr val="FFFFFF"/>
                </a:solidFill>
                <a:latin typeface="+mn-lt"/>
              </a:rPr>
              <a:pPr>
                <a:spcBef>
                  <a:spcPct val="50000"/>
                </a:spcBef>
                <a:defRPr/>
              </a:pPr>
              <a:t>4</a:t>
            </a:fld>
            <a:endParaRPr lang="en-US" altLang="en-US" sz="1000" b="1">
              <a:solidFill>
                <a:srgbClr val="FFFFFF"/>
              </a:solidFill>
              <a:latin typeface="+mn-lt"/>
            </a:endParaRPr>
          </a:p>
        </p:txBody>
      </p:sp>
      <p:sp>
        <p:nvSpPr>
          <p:cNvPr id="6147" name="Rectangle 2"/>
          <p:cNvSpPr>
            <a:spLocks noGrp="1" noChangeArrowheads="1"/>
          </p:cNvSpPr>
          <p:nvPr>
            <p:ph type="title" idx="4294967295"/>
          </p:nvPr>
        </p:nvSpPr>
        <p:spPr>
          <a:xfrm>
            <a:off x="2519363" y="2851150"/>
            <a:ext cx="5062537" cy="1047750"/>
          </a:xfrm>
          <a:noFill/>
        </p:spPr>
        <p:txBody>
          <a:bodyPr anchor="ctr" anchorCtr="1"/>
          <a:lstStyle/>
          <a:p>
            <a:pPr algn="ctr" eaLnBrk="1" hangingPunct="1"/>
            <a:r>
              <a:rPr lang="en-US" altLang="en-US"/>
              <a:t>Why is this so important?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Why naming systems are important</a:t>
            </a:r>
          </a:p>
        </p:txBody>
      </p:sp>
      <p:sp>
        <p:nvSpPr>
          <p:cNvPr id="7171" name="Rectangle 3"/>
          <p:cNvSpPr>
            <a:spLocks noGrp="1" noChangeArrowheads="1"/>
          </p:cNvSpPr>
          <p:nvPr>
            <p:ph type="body" idx="1"/>
          </p:nvPr>
        </p:nvSpPr>
        <p:spPr/>
        <p:txBody>
          <a:bodyPr/>
          <a:lstStyle/>
          <a:p>
            <a:r>
              <a:rPr lang="en-US" altLang="en-US"/>
              <a:t>What you can name and how you name it tends to be fundamental to what a system can do</a:t>
            </a:r>
          </a:p>
          <a:p>
            <a:r>
              <a:rPr lang="en-US" altLang="en-US"/>
              <a:t>If you have a uniform naming systems, and uniform operations – then you can operate on things you haven’t seen before</a:t>
            </a:r>
          </a:p>
        </p:txBody>
      </p:sp>
      <p:sp>
        <p:nvSpPr>
          <p:cNvPr id="7172" name="Text Box 4"/>
          <p:cNvSpPr txBox="1">
            <a:spLocks noChangeArrowheads="1"/>
          </p:cNvSpPr>
          <p:nvPr/>
        </p:nvSpPr>
        <p:spPr bwMode="auto">
          <a:xfrm>
            <a:off x="788988" y="5054600"/>
            <a:ext cx="8489950"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defRPr sz="1600">
                <a:solidFill>
                  <a:srgbClr val="F49610"/>
                </a:solidFill>
                <a:latin typeface="Verdana" pitchFamily="34" charset="0"/>
                <a:cs typeface="Arial" pitchFamily="34" charset="0"/>
              </a:defRPr>
            </a:lvl1pPr>
            <a:lvl2pPr marL="742950" indent="-285750" eaLnBrk="0" hangingPunct="0">
              <a:defRPr sz="1600">
                <a:solidFill>
                  <a:srgbClr val="F49610"/>
                </a:solidFill>
                <a:latin typeface="Verdana" pitchFamily="34" charset="0"/>
                <a:cs typeface="Arial" pitchFamily="34" charset="0"/>
              </a:defRPr>
            </a:lvl2pPr>
            <a:lvl3pPr marL="1143000" indent="-228600" eaLnBrk="0" hangingPunct="0">
              <a:defRPr sz="1600">
                <a:solidFill>
                  <a:srgbClr val="F49610"/>
                </a:solidFill>
                <a:latin typeface="Verdana" pitchFamily="34" charset="0"/>
                <a:cs typeface="Arial" pitchFamily="34" charset="0"/>
              </a:defRPr>
            </a:lvl3pPr>
            <a:lvl4pPr marL="1600200" indent="-228600" eaLnBrk="0" hangingPunct="0">
              <a:defRPr sz="1600">
                <a:solidFill>
                  <a:srgbClr val="F49610"/>
                </a:solidFill>
                <a:latin typeface="Verdana" pitchFamily="34" charset="0"/>
                <a:cs typeface="Arial" pitchFamily="34" charset="0"/>
              </a:defRPr>
            </a:lvl4pPr>
            <a:lvl5pPr marL="2057400" indent="-228600" eaLnBrk="0" hangingPunct="0">
              <a:defRPr sz="1600">
                <a:solidFill>
                  <a:srgbClr val="F49610"/>
                </a:solidFill>
                <a:latin typeface="Verdana" pitchFamily="34" charset="0"/>
                <a:cs typeface="Arial" pitchFamily="34" charset="0"/>
              </a:defRPr>
            </a:lvl5pPr>
            <a:lvl6pPr marL="2514600" indent="-228600" eaLnBrk="0" fontAlgn="base" hangingPunct="0">
              <a:spcBef>
                <a:spcPct val="0"/>
              </a:spcBef>
              <a:spcAft>
                <a:spcPct val="0"/>
              </a:spcAft>
              <a:defRPr sz="1600">
                <a:solidFill>
                  <a:srgbClr val="F49610"/>
                </a:solidFill>
                <a:latin typeface="Verdana" pitchFamily="34" charset="0"/>
                <a:cs typeface="Arial" pitchFamily="34" charset="0"/>
              </a:defRPr>
            </a:lvl6pPr>
            <a:lvl7pPr marL="2971800" indent="-228600" eaLnBrk="0" fontAlgn="base" hangingPunct="0">
              <a:spcBef>
                <a:spcPct val="0"/>
              </a:spcBef>
              <a:spcAft>
                <a:spcPct val="0"/>
              </a:spcAft>
              <a:defRPr sz="1600">
                <a:solidFill>
                  <a:srgbClr val="F49610"/>
                </a:solidFill>
                <a:latin typeface="Verdana" pitchFamily="34" charset="0"/>
                <a:cs typeface="Arial" pitchFamily="34" charset="0"/>
              </a:defRPr>
            </a:lvl7pPr>
            <a:lvl8pPr marL="3429000" indent="-228600" eaLnBrk="0" fontAlgn="base" hangingPunct="0">
              <a:spcBef>
                <a:spcPct val="0"/>
              </a:spcBef>
              <a:spcAft>
                <a:spcPct val="0"/>
              </a:spcAft>
              <a:defRPr sz="1600">
                <a:solidFill>
                  <a:srgbClr val="F49610"/>
                </a:solidFill>
                <a:latin typeface="Verdana" pitchFamily="34" charset="0"/>
                <a:cs typeface="Arial" pitchFamily="34" charset="0"/>
              </a:defRPr>
            </a:lvl8pPr>
            <a:lvl9pPr marL="3886200" indent="-228600" eaLnBrk="0" fontAlgn="base" hangingPunct="0">
              <a:spcBef>
                <a:spcPct val="0"/>
              </a:spcBef>
              <a:spcAft>
                <a:spcPct val="0"/>
              </a:spcAft>
              <a:defRPr sz="1600">
                <a:solidFill>
                  <a:srgbClr val="F49610"/>
                </a:solidFill>
                <a:latin typeface="Verdana" pitchFamily="34" charset="0"/>
                <a:cs typeface="Arial" pitchFamily="34" charset="0"/>
              </a:defRPr>
            </a:lvl9pPr>
          </a:lstStyle>
          <a:p>
            <a:pPr eaLnBrk="1" hangingPunct="1"/>
            <a:r>
              <a:rPr lang="en-US" altLang="en-US">
                <a:solidFill>
                  <a:srgbClr val="0000FF"/>
                </a:solidFill>
              </a:rPr>
              <a:t>To use the phone system we need phone numbers and to know how to dial them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bwMode="black">
          <a:xfrm>
            <a:off x="166688" y="6500813"/>
            <a:ext cx="1090612" cy="3206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fld id="{308991D8-863C-4055-837D-D0E6FDB876F5}" type="slidenum">
              <a:rPr lang="en-US" altLang="en-US" sz="1000" b="1">
                <a:solidFill>
                  <a:srgbClr val="FFFFFF"/>
                </a:solidFill>
                <a:latin typeface="+mn-lt"/>
              </a:rPr>
              <a:pPr>
                <a:spcBef>
                  <a:spcPct val="50000"/>
                </a:spcBef>
                <a:defRPr/>
              </a:pPr>
              <a:t>6</a:t>
            </a:fld>
            <a:endParaRPr lang="en-US" altLang="en-US" sz="1000" b="1">
              <a:solidFill>
                <a:srgbClr val="FFFFFF"/>
              </a:solidFill>
              <a:latin typeface="+mn-lt"/>
            </a:endParaRPr>
          </a:p>
        </p:txBody>
      </p:sp>
      <p:sp>
        <p:nvSpPr>
          <p:cNvPr id="8195" name="Rectangle 2"/>
          <p:cNvSpPr>
            <a:spLocks noGrp="1" noChangeArrowheads="1"/>
          </p:cNvSpPr>
          <p:nvPr>
            <p:ph type="title" idx="4294967295"/>
          </p:nvPr>
        </p:nvSpPr>
        <p:spPr>
          <a:xfrm>
            <a:off x="2519363" y="2851150"/>
            <a:ext cx="5062537" cy="1047750"/>
          </a:xfrm>
          <a:noFill/>
        </p:spPr>
        <p:txBody>
          <a:bodyPr anchor="ctr" anchorCtr="1"/>
          <a:lstStyle/>
          <a:p>
            <a:pPr algn="ctr" eaLnBrk="1" hangingPunct="1"/>
            <a:r>
              <a:rPr lang="en-US" altLang="en-US"/>
              <a:t>Phone numbers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2928938" y="3043238"/>
            <a:ext cx="3582987" cy="57943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3200" b="0">
                <a:solidFill>
                  <a:srgbClr val="CC0066"/>
                </a:solidFill>
                <a:latin typeface="Verdana" pitchFamily="34" charset="0"/>
              </a:rPr>
              <a:t>1-781-555-1234</a:t>
            </a:r>
          </a:p>
        </p:txBody>
      </p:sp>
      <p:sp>
        <p:nvSpPr>
          <p:cNvPr id="6" name="Slide Number Placeholder 2"/>
          <p:cNvSpPr>
            <a:spLocks noGrp="1"/>
          </p:cNvSpPr>
          <p:nvPr>
            <p:ph type="sldNum" sz="quarter" idx="10"/>
          </p:nvPr>
        </p:nvSpPr>
        <p:spPr/>
        <p:txBody>
          <a:bodyPr/>
          <a:lstStyle/>
          <a:p>
            <a:pPr>
              <a:defRPr/>
            </a:pPr>
            <a:fld id="{B400166C-ACBB-4399-A496-28B41CB4E360}" type="slidenum">
              <a:rPr lang="en-US" altLang="en-US"/>
              <a:pPr>
                <a:defRPr/>
              </a:pPr>
              <a:t>7</a:t>
            </a:fld>
            <a:endParaRPr lang="en-US" altLang="en-US"/>
          </a:p>
        </p:txBody>
      </p:sp>
      <p:sp>
        <p:nvSpPr>
          <p:cNvPr id="9220" name="Rectangle 2"/>
          <p:cNvSpPr>
            <a:spLocks noGrp="1" noChangeArrowheads="1"/>
          </p:cNvSpPr>
          <p:nvPr>
            <p:ph type="title"/>
          </p:nvPr>
        </p:nvSpPr>
        <p:spPr/>
        <p:txBody>
          <a:bodyPr/>
          <a:lstStyle/>
          <a:p>
            <a:pPr eaLnBrk="1" hangingPunct="1"/>
            <a:r>
              <a:rPr lang="en-US" altLang="en-US"/>
              <a:t>Telephone numbers</a:t>
            </a:r>
          </a:p>
        </p:txBody>
      </p:sp>
      <p:sp>
        <p:nvSpPr>
          <p:cNvPr id="1441796" name="Text Box 4"/>
          <p:cNvSpPr txBox="1">
            <a:spLocks noChangeArrowheads="1"/>
          </p:cNvSpPr>
          <p:nvPr/>
        </p:nvSpPr>
        <p:spPr bwMode="auto">
          <a:xfrm>
            <a:off x="1498600" y="4075113"/>
            <a:ext cx="677545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400" b="0" i="1">
                <a:solidFill>
                  <a:srgbClr val="F49610"/>
                </a:solidFill>
                <a:latin typeface="Verdana" pitchFamily="34" charset="0"/>
              </a:rPr>
              <a:t>There’s more going on here than you think</a:t>
            </a:r>
          </a:p>
        </p:txBody>
      </p:sp>
      <p:sp>
        <p:nvSpPr>
          <p:cNvPr id="9222" name="Text Box 5"/>
          <p:cNvSpPr txBox="1">
            <a:spLocks noChangeArrowheads="1"/>
          </p:cNvSpPr>
          <p:nvPr/>
        </p:nvSpPr>
        <p:spPr bwMode="auto">
          <a:xfrm>
            <a:off x="673100" y="5570538"/>
            <a:ext cx="8810625"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600" b="0">
                <a:solidFill>
                  <a:srgbClr val="009900"/>
                </a:solidFill>
                <a:latin typeface="Verdana" pitchFamily="34" charset="0"/>
              </a:rPr>
              <a:t>For the details, see:</a:t>
            </a:r>
            <a:r>
              <a:rPr lang="en-US" altLang="en-US" sz="1600" b="0">
                <a:solidFill>
                  <a:srgbClr val="F49610"/>
                </a:solidFill>
                <a:latin typeface="Verdana" pitchFamily="34" charset="0"/>
              </a:rPr>
              <a:t> </a:t>
            </a:r>
            <a:r>
              <a:rPr lang="en-US" altLang="en-US" sz="1600" b="0">
                <a:solidFill>
                  <a:srgbClr val="F49610"/>
                </a:solidFill>
                <a:latin typeface="Verdana" pitchFamily="34" charset="0"/>
                <a:hlinkClick r:id="rId2"/>
              </a:rPr>
              <a:t>http://en.wikipedia.org/wiki/North_American_Numbering_Plan</a:t>
            </a:r>
            <a:r>
              <a:rPr lang="en-US" altLang="en-US" sz="1600" b="0">
                <a:solidFill>
                  <a:srgbClr val="F49610"/>
                </a:solidFill>
                <a:latin typeface="Verdan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1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17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0"/>
          </p:nvPr>
        </p:nvSpPr>
        <p:spPr/>
        <p:txBody>
          <a:bodyPr/>
          <a:lstStyle/>
          <a:p>
            <a:pPr>
              <a:defRPr/>
            </a:pPr>
            <a:fld id="{9DDA719D-7E8C-4BBE-B8DB-C0B4F03B6781}" type="slidenum">
              <a:rPr lang="en-US" altLang="en-US"/>
              <a:pPr>
                <a:defRPr/>
              </a:pPr>
              <a:t>8</a:t>
            </a:fld>
            <a:endParaRPr lang="en-US" altLang="en-US"/>
          </a:p>
        </p:txBody>
      </p:sp>
      <p:sp>
        <p:nvSpPr>
          <p:cNvPr id="10243" name="Rectangle 2"/>
          <p:cNvSpPr>
            <a:spLocks noGrp="1" noChangeArrowheads="1"/>
          </p:cNvSpPr>
          <p:nvPr>
            <p:ph type="title"/>
          </p:nvPr>
        </p:nvSpPr>
        <p:spPr/>
        <p:txBody>
          <a:bodyPr/>
          <a:lstStyle/>
          <a:p>
            <a:pPr eaLnBrk="1" hangingPunct="1"/>
            <a:r>
              <a:rPr lang="en-US" altLang="en-US"/>
              <a:t>Telephone numbers</a:t>
            </a:r>
          </a:p>
        </p:txBody>
      </p:sp>
      <p:sp>
        <p:nvSpPr>
          <p:cNvPr id="10244" name="Text Box 3"/>
          <p:cNvSpPr txBox="1">
            <a:spLocks noChangeArrowheads="1"/>
          </p:cNvSpPr>
          <p:nvPr/>
        </p:nvSpPr>
        <p:spPr bwMode="auto">
          <a:xfrm>
            <a:off x="2928938" y="3043238"/>
            <a:ext cx="3582987" cy="57943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3200" b="0" u="sng">
                <a:solidFill>
                  <a:srgbClr val="080808"/>
                </a:solidFill>
                <a:latin typeface="Verdana" pitchFamily="34" charset="0"/>
              </a:rPr>
              <a:t>1</a:t>
            </a:r>
            <a:r>
              <a:rPr lang="en-US" altLang="en-US" sz="3200" b="0">
                <a:solidFill>
                  <a:srgbClr val="CC0066"/>
                </a:solidFill>
                <a:latin typeface="Verdana" pitchFamily="34" charset="0"/>
              </a:rPr>
              <a:t>-781-555-1234</a:t>
            </a:r>
          </a:p>
        </p:txBody>
      </p:sp>
      <p:sp>
        <p:nvSpPr>
          <p:cNvPr id="10245" name="Text Box 4"/>
          <p:cNvSpPr txBox="1">
            <a:spLocks noChangeArrowheads="1"/>
          </p:cNvSpPr>
          <p:nvPr/>
        </p:nvSpPr>
        <p:spPr bwMode="auto">
          <a:xfrm>
            <a:off x="1498600" y="4075113"/>
            <a:ext cx="677545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400" b="0" i="1">
                <a:solidFill>
                  <a:srgbClr val="F49610"/>
                </a:solidFill>
                <a:latin typeface="Verdana" pitchFamily="34" charset="0"/>
              </a:rPr>
              <a:t>There’s more going on here than you think</a:t>
            </a:r>
          </a:p>
        </p:txBody>
      </p:sp>
      <p:sp>
        <p:nvSpPr>
          <p:cNvPr id="10246" name="Text Box 5"/>
          <p:cNvSpPr txBox="1">
            <a:spLocks noChangeArrowheads="1"/>
          </p:cNvSpPr>
          <p:nvPr/>
        </p:nvSpPr>
        <p:spPr bwMode="auto">
          <a:xfrm>
            <a:off x="673100" y="5570538"/>
            <a:ext cx="8810625"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600" b="0">
                <a:solidFill>
                  <a:srgbClr val="009900"/>
                </a:solidFill>
                <a:latin typeface="Verdana" pitchFamily="34" charset="0"/>
              </a:rPr>
              <a:t>For the details, see:</a:t>
            </a:r>
            <a:r>
              <a:rPr lang="en-US" altLang="en-US" sz="1600" b="0">
                <a:solidFill>
                  <a:srgbClr val="F49610"/>
                </a:solidFill>
                <a:latin typeface="Verdana" pitchFamily="34" charset="0"/>
              </a:rPr>
              <a:t> </a:t>
            </a:r>
            <a:r>
              <a:rPr lang="en-US" altLang="en-US" sz="1600" b="0">
                <a:solidFill>
                  <a:srgbClr val="F49610"/>
                </a:solidFill>
                <a:latin typeface="Verdana" pitchFamily="34" charset="0"/>
                <a:hlinkClick r:id="rId2"/>
              </a:rPr>
              <a:t>http://en.wikipedia.org/wiki/North_American_Numbering_Plan</a:t>
            </a:r>
            <a:r>
              <a:rPr lang="en-US" altLang="en-US" sz="1600" b="0">
                <a:solidFill>
                  <a:srgbClr val="F49610"/>
                </a:solidFill>
                <a:latin typeface="Verdana" pitchFamily="34" charset="0"/>
              </a:rPr>
              <a:t> </a:t>
            </a:r>
          </a:p>
        </p:txBody>
      </p:sp>
      <p:sp>
        <p:nvSpPr>
          <p:cNvPr id="10247" name="AutoShape 6"/>
          <p:cNvSpPr>
            <a:spLocks noChangeArrowheads="1"/>
          </p:cNvSpPr>
          <p:nvPr/>
        </p:nvSpPr>
        <p:spPr bwMode="auto">
          <a:xfrm>
            <a:off x="4945063" y="1123950"/>
            <a:ext cx="3570287" cy="1524000"/>
          </a:xfrm>
          <a:prstGeom prst="wedgeRoundRectCallout">
            <a:avLst>
              <a:gd name="adj1" fmla="val -98556"/>
              <a:gd name="adj2" fmla="val 78542"/>
              <a:gd name="adj3" fmla="val 1666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algn="ctr" eaLnBrk="1" hangingPunct="1">
              <a:spcBef>
                <a:spcPct val="0"/>
              </a:spcBef>
              <a:spcAft>
                <a:spcPct val="0"/>
              </a:spcAft>
              <a:buClrTx/>
              <a:buFontTx/>
              <a:buNone/>
            </a:pPr>
            <a:r>
              <a:rPr lang="en-US" altLang="en-US" sz="1600" b="0">
                <a:solidFill>
                  <a:srgbClr val="080808"/>
                </a:solidFill>
                <a:latin typeface="Verdana" pitchFamily="34" charset="0"/>
              </a:rPr>
              <a:t>Technically, the country code is part of the number…the 10 digit forms we use in the USA are actually short forms.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0"/>
          </p:nvPr>
        </p:nvSpPr>
        <p:spPr/>
        <p:txBody>
          <a:bodyPr/>
          <a:lstStyle/>
          <a:p>
            <a:pPr>
              <a:defRPr/>
            </a:pPr>
            <a:fld id="{9C8252B2-D63D-4060-8F3F-A7FF8EADE4D4}" type="slidenum">
              <a:rPr lang="en-US" altLang="en-US"/>
              <a:pPr>
                <a:defRPr/>
              </a:pPr>
              <a:t>9</a:t>
            </a:fld>
            <a:endParaRPr lang="en-US" altLang="en-US"/>
          </a:p>
        </p:txBody>
      </p:sp>
      <p:sp>
        <p:nvSpPr>
          <p:cNvPr id="11267" name="Rectangle 2"/>
          <p:cNvSpPr>
            <a:spLocks noGrp="1" noChangeArrowheads="1"/>
          </p:cNvSpPr>
          <p:nvPr>
            <p:ph type="title"/>
          </p:nvPr>
        </p:nvSpPr>
        <p:spPr/>
        <p:txBody>
          <a:bodyPr/>
          <a:lstStyle/>
          <a:p>
            <a:pPr eaLnBrk="1" hangingPunct="1"/>
            <a:r>
              <a:rPr lang="en-US" altLang="en-US"/>
              <a:t>Telephone numbers</a:t>
            </a:r>
          </a:p>
        </p:txBody>
      </p:sp>
      <p:sp>
        <p:nvSpPr>
          <p:cNvPr id="11268" name="Text Box 3"/>
          <p:cNvSpPr txBox="1">
            <a:spLocks noChangeArrowheads="1"/>
          </p:cNvSpPr>
          <p:nvPr/>
        </p:nvSpPr>
        <p:spPr bwMode="auto">
          <a:xfrm>
            <a:off x="2928938" y="3043238"/>
            <a:ext cx="3582987" cy="57943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3200" b="0" u="sng">
                <a:solidFill>
                  <a:srgbClr val="080808"/>
                </a:solidFill>
                <a:latin typeface="Verdana" pitchFamily="34" charset="0"/>
              </a:rPr>
              <a:t>1</a:t>
            </a:r>
            <a:r>
              <a:rPr lang="en-US" altLang="en-US" sz="3200" b="0">
                <a:solidFill>
                  <a:srgbClr val="CC0066"/>
                </a:solidFill>
                <a:latin typeface="Verdana" pitchFamily="34" charset="0"/>
              </a:rPr>
              <a:t>-781-555-1234</a:t>
            </a:r>
          </a:p>
        </p:txBody>
      </p:sp>
      <p:sp>
        <p:nvSpPr>
          <p:cNvPr id="11269" name="Text Box 4"/>
          <p:cNvSpPr txBox="1">
            <a:spLocks noChangeArrowheads="1"/>
          </p:cNvSpPr>
          <p:nvPr/>
        </p:nvSpPr>
        <p:spPr bwMode="auto">
          <a:xfrm>
            <a:off x="1498600" y="4075113"/>
            <a:ext cx="677545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2400" b="0" i="1">
                <a:solidFill>
                  <a:srgbClr val="F49610"/>
                </a:solidFill>
                <a:latin typeface="Verdana" pitchFamily="34" charset="0"/>
              </a:rPr>
              <a:t>There’s more going on here than you think</a:t>
            </a:r>
          </a:p>
        </p:txBody>
      </p:sp>
      <p:sp>
        <p:nvSpPr>
          <p:cNvPr id="11270" name="Text Box 5"/>
          <p:cNvSpPr txBox="1">
            <a:spLocks noChangeArrowheads="1"/>
          </p:cNvSpPr>
          <p:nvPr/>
        </p:nvSpPr>
        <p:spPr bwMode="auto">
          <a:xfrm>
            <a:off x="673100" y="5570538"/>
            <a:ext cx="8810625"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eaLnBrk="1" hangingPunct="1">
              <a:spcBef>
                <a:spcPct val="0"/>
              </a:spcBef>
              <a:spcAft>
                <a:spcPct val="0"/>
              </a:spcAft>
              <a:buClrTx/>
              <a:buFontTx/>
              <a:buNone/>
            </a:pPr>
            <a:r>
              <a:rPr lang="en-US" altLang="en-US" sz="1600" b="0">
                <a:solidFill>
                  <a:srgbClr val="009900"/>
                </a:solidFill>
                <a:latin typeface="Verdana" pitchFamily="34" charset="0"/>
              </a:rPr>
              <a:t>For the details, see:</a:t>
            </a:r>
            <a:r>
              <a:rPr lang="en-US" altLang="en-US" sz="1600" b="0">
                <a:solidFill>
                  <a:srgbClr val="F49610"/>
                </a:solidFill>
                <a:latin typeface="Verdana" pitchFamily="34" charset="0"/>
              </a:rPr>
              <a:t> </a:t>
            </a:r>
            <a:r>
              <a:rPr lang="en-US" altLang="en-US" sz="1600" b="0">
                <a:solidFill>
                  <a:srgbClr val="F49610"/>
                </a:solidFill>
                <a:latin typeface="Verdana" pitchFamily="34" charset="0"/>
                <a:hlinkClick r:id="rId2"/>
              </a:rPr>
              <a:t>http://en.wikipedia.org/wiki/North_American_Numbering_Plan</a:t>
            </a:r>
            <a:r>
              <a:rPr lang="en-US" altLang="en-US" sz="1600" b="0">
                <a:solidFill>
                  <a:srgbClr val="F49610"/>
                </a:solidFill>
                <a:latin typeface="Verdana" pitchFamily="34" charset="0"/>
              </a:rPr>
              <a:t> </a:t>
            </a:r>
          </a:p>
        </p:txBody>
      </p:sp>
      <p:sp>
        <p:nvSpPr>
          <p:cNvPr id="11271" name="AutoShape 6"/>
          <p:cNvSpPr>
            <a:spLocks noChangeArrowheads="1"/>
          </p:cNvSpPr>
          <p:nvPr/>
        </p:nvSpPr>
        <p:spPr bwMode="auto">
          <a:xfrm>
            <a:off x="668338" y="1560513"/>
            <a:ext cx="8064500" cy="1158875"/>
          </a:xfrm>
          <a:prstGeom prst="wedgeRoundRectCallout">
            <a:avLst>
              <a:gd name="adj1" fmla="val -19014"/>
              <a:gd name="adj2" fmla="val 85889"/>
              <a:gd name="adj3" fmla="val 1666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35000"/>
              </a:spcBef>
              <a:spcAft>
                <a:spcPct val="15000"/>
              </a:spcAft>
              <a:buClr>
                <a:schemeClr val="accent2"/>
              </a:buClr>
              <a:buFont typeface="Wingdings" pitchFamily="2" charset="2"/>
              <a:buChar char="§"/>
              <a:defRPr sz="2200" b="1">
                <a:solidFill>
                  <a:schemeClr val="tx1"/>
                </a:solidFill>
                <a:latin typeface="Arial" pitchFamily="34" charset="0"/>
                <a:cs typeface="Arial" pitchFamily="34" charset="0"/>
              </a:defRPr>
            </a:lvl1pPr>
            <a:lvl2pPr marL="742950" indent="-285750" eaLnBrk="0" hangingPunct="0">
              <a:spcBef>
                <a:spcPct val="25000"/>
              </a:spcBef>
              <a:spcAft>
                <a:spcPct val="15000"/>
              </a:spcAft>
              <a:buClr>
                <a:schemeClr val="accent2"/>
              </a:buClr>
              <a:buFont typeface="Arial" pitchFamily="34" charset="0"/>
              <a:buChar char="–"/>
              <a:defRPr>
                <a:solidFill>
                  <a:schemeClr val="tx1"/>
                </a:solidFill>
                <a:latin typeface="Arial" pitchFamily="34" charset="0"/>
                <a:cs typeface="Arial" pitchFamily="34" charset="0"/>
              </a:defRPr>
            </a:lvl2pPr>
            <a:lvl3pPr marL="1143000" indent="-228600" eaLnBrk="0" hangingPunct="0">
              <a:spcBef>
                <a:spcPct val="20000"/>
              </a:spcBef>
              <a:buClr>
                <a:schemeClr val="accent2"/>
              </a:buClr>
              <a:buChar char="•"/>
              <a:defRPr sz="1400">
                <a:solidFill>
                  <a:schemeClr val="tx1"/>
                </a:solidFill>
                <a:latin typeface="Arial" pitchFamily="34" charset="0"/>
                <a:cs typeface="Arial" pitchFamily="34" charset="0"/>
              </a:defRPr>
            </a:lvl3pPr>
            <a:lvl4pPr marL="1600200" indent="-228600" eaLnBrk="0" hangingPunct="0">
              <a:spcBef>
                <a:spcPct val="20000"/>
              </a:spcBef>
              <a:buClr>
                <a:schemeClr val="accent2"/>
              </a:buClr>
              <a:buFont typeface="Arial" pitchFamily="34" charset="0"/>
              <a:buChar char="–"/>
              <a:defRPr sz="1400">
                <a:solidFill>
                  <a:schemeClr val="tx1"/>
                </a:solidFill>
                <a:latin typeface="Arial" pitchFamily="34" charset="0"/>
                <a:cs typeface="Arial" pitchFamily="34" charset="0"/>
              </a:defRPr>
            </a:lvl4pPr>
            <a:lvl5pPr marL="2057400" indent="-228600" eaLnBrk="0" hangingPunct="0">
              <a:spcBef>
                <a:spcPct val="20000"/>
              </a:spcBef>
              <a:buClr>
                <a:schemeClr val="accent2"/>
              </a:buClr>
              <a:buFont typeface="Arial" pitchFamily="34" charset="0"/>
              <a:buChar char="&gt;"/>
              <a:defRPr sz="14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2"/>
              </a:buClr>
              <a:buFont typeface="Arial" pitchFamily="34" charset="0"/>
              <a:buChar char="&gt;"/>
              <a:defRPr sz="1400">
                <a:solidFill>
                  <a:schemeClr val="tx1"/>
                </a:solidFill>
                <a:latin typeface="Arial" pitchFamily="34" charset="0"/>
                <a:cs typeface="Arial" pitchFamily="34" charset="0"/>
              </a:defRPr>
            </a:lvl9pPr>
          </a:lstStyle>
          <a:p>
            <a:pPr algn="ctr" eaLnBrk="1" hangingPunct="1">
              <a:spcBef>
                <a:spcPct val="0"/>
              </a:spcBef>
              <a:spcAft>
                <a:spcPct val="0"/>
              </a:spcAft>
              <a:buClrTx/>
              <a:buFontTx/>
              <a:buNone/>
            </a:pPr>
            <a:r>
              <a:rPr lang="en-US" altLang="en-US" sz="1600" b="0">
                <a:solidFill>
                  <a:srgbClr val="080808"/>
                </a:solidFill>
                <a:latin typeface="Verdana" pitchFamily="34" charset="0"/>
              </a:rPr>
              <a:t>…but within the US, the ‘1’ is often used as a prefix to indicate that a 10 digit number w/area-code as opposed to 7 digit local number is to follow.</a:t>
            </a:r>
          </a:p>
        </p:txBody>
      </p:sp>
    </p:spTree>
  </p:cSld>
  <p:clrMapOvr>
    <a:masterClrMapping/>
  </p:clrMapOvr>
</p:sld>
</file>

<file path=ppt/theme/theme1.xml><?xml version="1.0" encoding="utf-8"?>
<a:theme xmlns:a="http://schemas.openxmlformats.org/drawingml/2006/main" name="Blue Pearl DeLuxe">
  <a:themeElements>
    <a:clrScheme name="">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0000FF"/>
      </a:hlink>
      <a:folHlink>
        <a:srgbClr val="D18213"/>
      </a:folHlink>
    </a:clrScheme>
    <a:fontScheme name="Blue Pearl DeLux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F49610"/>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rgbClr val="FF99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F49610"/>
            </a:solidFill>
            <a:effectLst/>
            <a:latin typeface="Verdana" pitchFamily="34" charset="0"/>
            <a:cs typeface="Arial" pitchFamily="34" charset="0"/>
          </a:defRPr>
        </a:defPPr>
      </a:lstStyle>
    </a:lnDef>
  </a:objectDefaults>
  <a:extraClrSchemeLst>
    <a:extraClrScheme>
      <a:clrScheme name="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Blue Pearl DeLuxe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28070</TotalTime>
  <Words>1970</Words>
  <Application>Microsoft Office PowerPoint</Application>
  <PresentationFormat>A4 Paper (210x297 mm)</PresentationFormat>
  <Paragraphs>187</Paragraphs>
  <Slides>30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Courier New</vt:lpstr>
      <vt:lpstr>Verdana</vt:lpstr>
      <vt:lpstr>Wingdings</vt:lpstr>
      <vt:lpstr>Blue Pearl DeLuxe</vt:lpstr>
      <vt:lpstr>What’s in a name?</vt:lpstr>
      <vt:lpstr>Goals</vt:lpstr>
      <vt:lpstr>There are only two hard things in Computer Science: cache invalidation and naming things.</vt:lpstr>
      <vt:lpstr>Why is this so important?</vt:lpstr>
      <vt:lpstr>Why naming systems are important</vt:lpstr>
      <vt:lpstr>Phone numbers</vt:lpstr>
      <vt:lpstr>Telephone numbers</vt:lpstr>
      <vt:lpstr>Telephone numbers</vt:lpstr>
      <vt:lpstr>Telephone numbers</vt:lpstr>
      <vt:lpstr>Telephone numbers</vt:lpstr>
      <vt:lpstr>Telephone numbers</vt:lpstr>
      <vt:lpstr>Telephone numbers</vt:lpstr>
      <vt:lpstr>A bit about mobile phones</vt:lpstr>
      <vt:lpstr>Because mobile &amp; landline numbers are the same</vt:lpstr>
      <vt:lpstr>… and your point is?</vt:lpstr>
      <vt:lpstr>Are we having fun yet?</vt:lpstr>
      <vt:lpstr>Why even go through this in a course about computer systems?</vt:lpstr>
      <vt:lpstr>This History and Impact of the Phone Numbering System</vt:lpstr>
      <vt:lpstr>Why consider phone numbers?</vt:lpstr>
      <vt:lpstr>Some things to note:</vt:lpstr>
      <vt:lpstr>Interesting Reference</vt:lpstr>
      <vt:lpstr>So, naming can play a huge role in determining how a system works and what it can do…</vt:lpstr>
      <vt:lpstr>…let’s consider some examples from the computing world</vt:lpstr>
      <vt:lpstr>C++ Class and member Names  </vt:lpstr>
      <vt:lpstr>C++ Pointers  </vt:lpstr>
      <vt:lpstr>Unix file names  </vt:lpstr>
      <vt:lpstr>Naming in Internet-scale Systems</vt:lpstr>
      <vt:lpstr>Do we need really big names for really big systems?</vt:lpstr>
      <vt:lpstr>Summary</vt:lpstr>
      <vt:lpstr>Key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Naming</dc:title>
  <dc:subject>Naming in Distributed Systems</dc:subject>
  <dc:creator>Noah Mendelsohn</dc:creator>
  <cp:lastModifiedBy>Noah Mendelsohn</cp:lastModifiedBy>
  <cp:revision>1798</cp:revision>
  <dcterms:created xsi:type="dcterms:W3CDTF">2002-12-11T03:38:06Z</dcterms:created>
  <dcterms:modified xsi:type="dcterms:W3CDTF">2023-09-28T20:16:59Z</dcterms:modified>
</cp:coreProperties>
</file>