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3"/>
  </p:notesMasterIdLst>
  <p:handoutMasterIdLst>
    <p:handoutMasterId r:id="rId174"/>
  </p:handoutMasterIdLst>
  <p:sldIdLst>
    <p:sldId id="328" r:id="rId2"/>
    <p:sldId id="404" r:id="rId3"/>
    <p:sldId id="517" r:id="rId4"/>
    <p:sldId id="405" r:id="rId5"/>
    <p:sldId id="407" r:id="rId6"/>
    <p:sldId id="411" r:id="rId7"/>
    <p:sldId id="669" r:id="rId8"/>
    <p:sldId id="408" r:id="rId9"/>
    <p:sldId id="668" r:id="rId10"/>
    <p:sldId id="682" r:id="rId11"/>
    <p:sldId id="648" r:id="rId12"/>
    <p:sldId id="521" r:id="rId13"/>
    <p:sldId id="649" r:id="rId14"/>
    <p:sldId id="385" r:id="rId15"/>
    <p:sldId id="415" r:id="rId16"/>
    <p:sldId id="414" r:id="rId17"/>
    <p:sldId id="573" r:id="rId18"/>
    <p:sldId id="523" r:id="rId19"/>
    <p:sldId id="514" r:id="rId20"/>
    <p:sldId id="598" r:id="rId21"/>
    <p:sldId id="416" r:id="rId22"/>
    <p:sldId id="384" r:id="rId23"/>
    <p:sldId id="417" r:id="rId24"/>
    <p:sldId id="363" r:id="rId25"/>
    <p:sldId id="336" r:id="rId26"/>
    <p:sldId id="427" r:id="rId27"/>
    <p:sldId id="361" r:id="rId28"/>
    <p:sldId id="513" r:id="rId29"/>
    <p:sldId id="494" r:id="rId30"/>
    <p:sldId id="591" r:id="rId31"/>
    <p:sldId id="362" r:id="rId32"/>
    <p:sldId id="435" r:id="rId33"/>
    <p:sldId id="436" r:id="rId34"/>
    <p:sldId id="437" r:id="rId35"/>
    <p:sldId id="438" r:id="rId36"/>
    <p:sldId id="673" r:id="rId37"/>
    <p:sldId id="434" r:id="rId38"/>
    <p:sldId id="449" r:id="rId39"/>
    <p:sldId id="574" r:id="rId40"/>
    <p:sldId id="337" r:id="rId41"/>
    <p:sldId id="622" r:id="rId42"/>
    <p:sldId id="455" r:id="rId43"/>
    <p:sldId id="627" r:id="rId44"/>
    <p:sldId id="623" r:id="rId45"/>
    <p:sldId id="635" r:id="rId46"/>
    <p:sldId id="663" r:id="rId47"/>
    <p:sldId id="628" r:id="rId48"/>
    <p:sldId id="347" r:id="rId49"/>
    <p:sldId id="605" r:id="rId50"/>
    <p:sldId id="631" r:id="rId51"/>
    <p:sldId id="632" r:id="rId52"/>
    <p:sldId id="633" r:id="rId53"/>
    <p:sldId id="634" r:id="rId54"/>
    <p:sldId id="439" r:id="rId55"/>
    <p:sldId id="597" r:id="rId56"/>
    <p:sldId id="348" r:id="rId57"/>
    <p:sldId id="452" r:id="rId58"/>
    <p:sldId id="453" r:id="rId59"/>
    <p:sldId id="674" r:id="rId60"/>
    <p:sldId id="503" r:id="rId61"/>
    <p:sldId id="504" r:id="rId62"/>
    <p:sldId id="502" r:id="rId63"/>
    <p:sldId id="683" r:id="rId64"/>
    <p:sldId id="684" r:id="rId65"/>
    <p:sldId id="529" r:id="rId66"/>
    <p:sldId id="651" r:id="rId67"/>
    <p:sldId id="616" r:id="rId68"/>
    <p:sldId id="592" r:id="rId69"/>
    <p:sldId id="535" r:id="rId70"/>
    <p:sldId id="537" r:id="rId71"/>
    <p:sldId id="618" r:id="rId72"/>
    <p:sldId id="619" r:id="rId73"/>
    <p:sldId id="620" r:id="rId74"/>
    <p:sldId id="617" r:id="rId75"/>
    <p:sldId id="470" r:id="rId76"/>
    <p:sldId id="458" r:id="rId77"/>
    <p:sldId id="474" r:id="rId78"/>
    <p:sldId id="642" r:id="rId79"/>
    <p:sldId id="652" r:id="rId80"/>
    <p:sldId id="654" r:id="rId81"/>
    <p:sldId id="541" r:id="rId82"/>
    <p:sldId id="675" r:id="rId83"/>
    <p:sldId id="459" r:id="rId84"/>
    <p:sldId id="576" r:id="rId85"/>
    <p:sldId id="543" r:id="rId86"/>
    <p:sldId id="545" r:id="rId87"/>
    <p:sldId id="546" r:id="rId88"/>
    <p:sldId id="547" r:id="rId89"/>
    <p:sldId id="548" r:id="rId90"/>
    <p:sldId id="588" r:id="rId91"/>
    <p:sldId id="582" r:id="rId92"/>
    <p:sldId id="655" r:id="rId93"/>
    <p:sldId id="460" r:id="rId94"/>
    <p:sldId id="549" r:id="rId95"/>
    <p:sldId id="461" r:id="rId96"/>
    <p:sldId id="464" r:id="rId97"/>
    <p:sldId id="465" r:id="rId98"/>
    <p:sldId id="462" r:id="rId99"/>
    <p:sldId id="463" r:id="rId100"/>
    <p:sldId id="373" r:id="rId101"/>
    <p:sldId id="374" r:id="rId102"/>
    <p:sldId id="553" r:id="rId103"/>
    <p:sldId id="554" r:id="rId104"/>
    <p:sldId id="467" r:id="rId105"/>
    <p:sldId id="473" r:id="rId106"/>
    <p:sldId id="472" r:id="rId107"/>
    <p:sldId id="376" r:id="rId108"/>
    <p:sldId id="377" r:id="rId109"/>
    <p:sldId id="378" r:id="rId110"/>
    <p:sldId id="555" r:id="rId111"/>
    <p:sldId id="556" r:id="rId112"/>
    <p:sldId id="557" r:id="rId113"/>
    <p:sldId id="558" r:id="rId114"/>
    <p:sldId id="640" r:id="rId115"/>
    <p:sldId id="482" r:id="rId116"/>
    <p:sldId id="577" r:id="rId117"/>
    <p:sldId id="578" r:id="rId118"/>
    <p:sldId id="349" r:id="rId119"/>
    <p:sldId id="350" r:id="rId120"/>
    <p:sldId id="643" r:id="rId121"/>
    <p:sldId id="656" r:id="rId122"/>
    <p:sldId id="615" r:id="rId123"/>
    <p:sldId id="670" r:id="rId124"/>
    <p:sldId id="657" r:id="rId125"/>
    <p:sldId id="658" r:id="rId126"/>
    <p:sldId id="356" r:id="rId127"/>
    <p:sldId id="659" r:id="rId128"/>
    <p:sldId id="660" r:id="rId129"/>
    <p:sldId id="475" r:id="rId130"/>
    <p:sldId id="476" r:id="rId131"/>
    <p:sldId id="400" r:id="rId132"/>
    <p:sldId id="567" r:id="rId133"/>
    <p:sldId id="579" r:id="rId134"/>
    <p:sldId id="568" r:id="rId135"/>
    <p:sldId id="661" r:id="rId136"/>
    <p:sldId id="662" r:id="rId137"/>
    <p:sldId id="401" r:id="rId138"/>
    <p:sldId id="402" r:id="rId139"/>
    <p:sldId id="569" r:id="rId140"/>
    <p:sldId id="355" r:id="rId141"/>
    <p:sldId id="352" r:id="rId142"/>
    <p:sldId id="370" r:id="rId143"/>
    <p:sldId id="480" r:id="rId144"/>
    <p:sldId id="484" r:id="rId145"/>
    <p:sldId id="637" r:id="rId146"/>
    <p:sldId id="636" r:id="rId147"/>
    <p:sldId id="486" r:id="rId148"/>
    <p:sldId id="479" r:id="rId149"/>
    <p:sldId id="485" r:id="rId150"/>
    <p:sldId id="487" r:id="rId151"/>
    <p:sldId id="488" r:id="rId152"/>
    <p:sldId id="493" r:id="rId153"/>
    <p:sldId id="491" r:id="rId154"/>
    <p:sldId id="571" r:id="rId155"/>
    <p:sldId id="353" r:id="rId156"/>
    <p:sldId id="354" r:id="rId157"/>
    <p:sldId id="665" r:id="rId158"/>
    <p:sldId id="565" r:id="rId159"/>
    <p:sldId id="580" r:id="rId160"/>
    <p:sldId id="566" r:id="rId161"/>
    <p:sldId id="667" r:id="rId162"/>
    <p:sldId id="614" r:id="rId163"/>
    <p:sldId id="613" r:id="rId164"/>
    <p:sldId id="676" r:id="rId165"/>
    <p:sldId id="678" r:id="rId166"/>
    <p:sldId id="679" r:id="rId167"/>
    <p:sldId id="680" r:id="rId168"/>
    <p:sldId id="681" r:id="rId169"/>
    <p:sldId id="671" r:id="rId170"/>
    <p:sldId id="672" r:id="rId171"/>
    <p:sldId id="641" r:id="rId17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191919"/>
    <a:srgbClr val="54BB4D"/>
    <a:srgbClr val="000049"/>
    <a:srgbClr val="042C01"/>
    <a:srgbClr val="230000"/>
    <a:srgbClr val="8F49D5"/>
    <a:srgbClr val="530000"/>
    <a:srgbClr val="370000"/>
    <a:srgbClr val="EBEBEB"/>
    <a:srgbClr val="02D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305" autoAdjust="0"/>
  </p:normalViewPr>
  <p:slideViewPr>
    <p:cSldViewPr snapToGrid="0" snapToObjects="1">
      <p:cViewPr varScale="1">
        <p:scale>
          <a:sx n="140" d="100"/>
          <a:sy n="140" d="100"/>
        </p:scale>
        <p:origin x="-544" y="-9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notesMaster" Target="notesMasters/notesMaster1.xml"/><Relationship Id="rId174" Type="http://schemas.openxmlformats.org/officeDocument/2006/relationships/handoutMaster" Target="handoutMasters/handoutMaster1.xml"/><Relationship Id="rId175" Type="http://schemas.openxmlformats.org/officeDocument/2006/relationships/printerSettings" Target="printerSettings/printerSettings1.bin"/><Relationship Id="rId176" Type="http://schemas.openxmlformats.org/officeDocument/2006/relationships/presProps" Target="presProps.xml"/><Relationship Id="rId177" Type="http://schemas.openxmlformats.org/officeDocument/2006/relationships/viewProps" Target="viewProps.xml"/><Relationship Id="rId178" Type="http://schemas.openxmlformats.org/officeDocument/2006/relationships/theme" Target="theme/theme1.xml"/><Relationship Id="rId179"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D1F8AFA-BB44-514C-A00F-BEEEF24B35AB}" type="datetimeFigureOut">
              <a:rPr lang="en-US" smtClean="0"/>
              <a:pPr/>
              <a:t>2/18/20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E4BE365-9CD4-5145-8945-C2B478BB6F0B}" type="slidenum">
              <a:rPr lang="en-US" smtClean="0"/>
              <a:pPr/>
              <a:t>‹#›</a:t>
            </a:fld>
            <a:endParaRPr lang="en-US"/>
          </a:p>
        </p:txBody>
      </p:sp>
    </p:spTree>
    <p:extLst>
      <p:ext uri="{BB962C8B-B14F-4D97-AF65-F5344CB8AC3E}">
        <p14:creationId xmlns:p14="http://schemas.microsoft.com/office/powerpoint/2010/main" val="29106920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E90484-90C8-0346-B715-90AE8B1A1D50}" type="datetimeFigureOut">
              <a:rPr lang="en-US" smtClean="0"/>
              <a:pPr/>
              <a:t>2/18/20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7BE80B-FE8C-9C4A-882A-2911F8E187F9}" type="slidenum">
              <a:rPr lang="en-US" smtClean="0"/>
              <a:pPr/>
              <a:t>‹#›</a:t>
            </a:fld>
            <a:endParaRPr lang="en-US"/>
          </a:p>
        </p:txBody>
      </p:sp>
    </p:spTree>
    <p:extLst>
      <p:ext uri="{BB962C8B-B14F-4D97-AF65-F5344CB8AC3E}">
        <p14:creationId xmlns:p14="http://schemas.microsoft.com/office/powerpoint/2010/main" val="352201213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632813-C738-734F-9C8C-91EA93234690}"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prefect world – you could just memorize the whole thing</a:t>
            </a:r>
            <a:endParaRPr lang="en-US" dirty="0"/>
          </a:p>
        </p:txBody>
      </p:sp>
      <p:sp>
        <p:nvSpPr>
          <p:cNvPr id="4" name="Slide Number Placeholder 3"/>
          <p:cNvSpPr>
            <a:spLocks noGrp="1"/>
          </p:cNvSpPr>
          <p:nvPr>
            <p:ph type="sldNum" sz="quarter" idx="10"/>
          </p:nvPr>
        </p:nvSpPr>
        <p:spPr/>
        <p:txBody>
          <a:bodyPr/>
          <a:lstStyle/>
          <a:p>
            <a:fld id="{E27BE80B-FE8C-9C4A-882A-2911F8E187F9}" type="slidenum">
              <a:rPr lang="en-US" smtClean="0"/>
              <a:pPr/>
              <a:t>17</a:t>
            </a:fld>
            <a:endParaRPr lang="en-US"/>
          </a:p>
        </p:txBody>
      </p:sp>
    </p:spTree>
    <p:extLst>
      <p:ext uri="{BB962C8B-B14F-4D97-AF65-F5344CB8AC3E}">
        <p14:creationId xmlns:p14="http://schemas.microsoft.com/office/powerpoint/2010/main" val="4053822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prefect world – you could just memorize the whole thing</a:t>
            </a:r>
            <a:endParaRPr lang="en-US" dirty="0"/>
          </a:p>
        </p:txBody>
      </p:sp>
      <p:sp>
        <p:nvSpPr>
          <p:cNvPr id="4" name="Slide Number Placeholder 3"/>
          <p:cNvSpPr>
            <a:spLocks noGrp="1"/>
          </p:cNvSpPr>
          <p:nvPr>
            <p:ph type="sldNum" sz="quarter" idx="10"/>
          </p:nvPr>
        </p:nvSpPr>
        <p:spPr/>
        <p:txBody>
          <a:bodyPr/>
          <a:lstStyle/>
          <a:p>
            <a:fld id="{E27BE80B-FE8C-9C4A-882A-2911F8E187F9}" type="slidenum">
              <a:rPr lang="en-US" smtClean="0"/>
              <a:pPr/>
              <a:t>18</a:t>
            </a:fld>
            <a:endParaRPr lang="en-US"/>
          </a:p>
        </p:txBody>
      </p:sp>
    </p:spTree>
    <p:extLst>
      <p:ext uri="{BB962C8B-B14F-4D97-AF65-F5344CB8AC3E}">
        <p14:creationId xmlns:p14="http://schemas.microsoft.com/office/powerpoint/2010/main" val="4053822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prefect world – you could just memorize the whole thing</a:t>
            </a:r>
            <a:endParaRPr lang="en-US" dirty="0"/>
          </a:p>
        </p:txBody>
      </p:sp>
      <p:sp>
        <p:nvSpPr>
          <p:cNvPr id="4" name="Slide Number Placeholder 3"/>
          <p:cNvSpPr>
            <a:spLocks noGrp="1"/>
          </p:cNvSpPr>
          <p:nvPr>
            <p:ph type="sldNum" sz="quarter" idx="10"/>
          </p:nvPr>
        </p:nvSpPr>
        <p:spPr/>
        <p:txBody>
          <a:bodyPr/>
          <a:lstStyle/>
          <a:p>
            <a:fld id="{E27BE80B-FE8C-9C4A-882A-2911F8E187F9}" type="slidenum">
              <a:rPr lang="en-US" smtClean="0"/>
              <a:pPr/>
              <a:t>19</a:t>
            </a:fld>
            <a:endParaRPr lang="en-US"/>
          </a:p>
        </p:txBody>
      </p:sp>
    </p:spTree>
    <p:extLst>
      <p:ext uri="{BB962C8B-B14F-4D97-AF65-F5344CB8AC3E}">
        <p14:creationId xmlns:p14="http://schemas.microsoft.com/office/powerpoint/2010/main" val="4053822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prefect world – you could just memorize the whole thing</a:t>
            </a:r>
            <a:endParaRPr lang="en-US" dirty="0"/>
          </a:p>
        </p:txBody>
      </p:sp>
      <p:sp>
        <p:nvSpPr>
          <p:cNvPr id="4" name="Slide Number Placeholder 3"/>
          <p:cNvSpPr>
            <a:spLocks noGrp="1"/>
          </p:cNvSpPr>
          <p:nvPr>
            <p:ph type="sldNum" sz="quarter" idx="10"/>
          </p:nvPr>
        </p:nvSpPr>
        <p:spPr/>
        <p:txBody>
          <a:bodyPr/>
          <a:lstStyle/>
          <a:p>
            <a:fld id="{E27BE80B-FE8C-9C4A-882A-2911F8E187F9}" type="slidenum">
              <a:rPr lang="en-US" smtClean="0"/>
              <a:pPr/>
              <a:t>20</a:t>
            </a:fld>
            <a:endParaRPr lang="en-US"/>
          </a:p>
        </p:txBody>
      </p:sp>
    </p:spTree>
    <p:extLst>
      <p:ext uri="{BB962C8B-B14F-4D97-AF65-F5344CB8AC3E}">
        <p14:creationId xmlns:p14="http://schemas.microsoft.com/office/powerpoint/2010/main" val="4053822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632813-C738-734F-9C8C-91EA93234690}" type="slidenum">
              <a:rPr lang="en-US" smtClean="0"/>
              <a:pPr/>
              <a:t>21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632813-C738-734F-9C8C-91EA93234690}" type="slidenum">
              <a:rPr lang="en-US" smtClean="0"/>
              <a:pPr/>
              <a:t>22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632813-C738-734F-9C8C-91EA93234690}" type="slidenum">
              <a:rPr lang="en-US" smtClean="0"/>
              <a:pPr/>
              <a:t>23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632813-C738-734F-9C8C-91EA93234690}" type="slidenum">
              <a:rPr lang="en-US" smtClean="0"/>
              <a:pPr/>
              <a:t>24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prefect world – you could just memorize the whole thing</a:t>
            </a:r>
            <a:endParaRPr lang="en-US" dirty="0"/>
          </a:p>
        </p:txBody>
      </p:sp>
      <p:sp>
        <p:nvSpPr>
          <p:cNvPr id="4" name="Slide Number Placeholder 3"/>
          <p:cNvSpPr>
            <a:spLocks noGrp="1"/>
          </p:cNvSpPr>
          <p:nvPr>
            <p:ph type="sldNum" sz="quarter" idx="10"/>
          </p:nvPr>
        </p:nvSpPr>
        <p:spPr/>
        <p:txBody>
          <a:bodyPr/>
          <a:lstStyle/>
          <a:p>
            <a:fld id="{E27BE80B-FE8C-9C4A-882A-2911F8E187F9}" type="slidenum">
              <a:rPr lang="en-US" smtClean="0"/>
              <a:pPr/>
              <a:t>45</a:t>
            </a:fld>
            <a:endParaRPr lang="en-US"/>
          </a:p>
        </p:txBody>
      </p:sp>
    </p:spTree>
    <p:extLst>
      <p:ext uri="{BB962C8B-B14F-4D97-AF65-F5344CB8AC3E}">
        <p14:creationId xmlns:p14="http://schemas.microsoft.com/office/powerpoint/2010/main" val="4053822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632813-C738-734F-9C8C-91EA93234690}" type="slidenum">
              <a:rPr lang="en-US" smtClean="0"/>
              <a:pPr/>
              <a:t>59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632813-C738-734F-9C8C-91EA93234690}"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632813-C738-734F-9C8C-91EA93234690}" type="slidenum">
              <a:rPr lang="en-US" smtClean="0"/>
              <a:pPr/>
              <a:t>60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632813-C738-734F-9C8C-91EA93234690}" type="slidenum">
              <a:rPr lang="en-US" smtClean="0"/>
              <a:pPr/>
              <a:t>61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632813-C738-734F-9C8C-91EA93234690}" type="slidenum">
              <a:rPr lang="en-US" smtClean="0"/>
              <a:pPr/>
              <a:t>72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632813-C738-734F-9C8C-91EA93234690}" type="slidenum">
              <a:rPr lang="en-US" smtClean="0"/>
              <a:pPr/>
              <a:t>73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mtClean="0"/>
              <a:t>Slide change is more noticeable</a:t>
            </a:r>
            <a:r>
              <a:rPr lang="en-US" baseline="0" smtClean="0"/>
              <a:t> than topic change</a:t>
            </a:r>
            <a:endParaRPr lang="en-US" smtClean="0"/>
          </a:p>
          <a:p>
            <a:endParaRPr lang="en-US"/>
          </a:p>
        </p:txBody>
      </p:sp>
      <p:sp>
        <p:nvSpPr>
          <p:cNvPr id="4" name="Slide Number Placeholder 3"/>
          <p:cNvSpPr>
            <a:spLocks noGrp="1"/>
          </p:cNvSpPr>
          <p:nvPr>
            <p:ph type="sldNum" sz="quarter" idx="10"/>
          </p:nvPr>
        </p:nvSpPr>
        <p:spPr/>
        <p:txBody>
          <a:bodyPr/>
          <a:lstStyle/>
          <a:p>
            <a:fld id="{E27BE80B-FE8C-9C4A-882A-2911F8E187F9}" type="slidenum">
              <a:rPr lang="en-US" smtClean="0"/>
              <a:pPr/>
              <a:t>81</a:t>
            </a:fld>
            <a:endParaRPr lang="en-US"/>
          </a:p>
        </p:txBody>
      </p:sp>
    </p:spTree>
    <p:extLst>
      <p:ext uri="{BB962C8B-B14F-4D97-AF65-F5344CB8AC3E}">
        <p14:creationId xmlns:p14="http://schemas.microsoft.com/office/powerpoint/2010/main" val="1232867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change is more noticeable</a:t>
            </a:r>
            <a:r>
              <a:rPr lang="en-US" baseline="0" dirty="0" smtClean="0"/>
              <a:t> than topic change</a:t>
            </a:r>
            <a:endParaRPr lang="en-US" dirty="0"/>
          </a:p>
        </p:txBody>
      </p:sp>
      <p:sp>
        <p:nvSpPr>
          <p:cNvPr id="4" name="Slide Number Placeholder 3"/>
          <p:cNvSpPr>
            <a:spLocks noGrp="1"/>
          </p:cNvSpPr>
          <p:nvPr>
            <p:ph type="sldNum" sz="quarter" idx="10"/>
          </p:nvPr>
        </p:nvSpPr>
        <p:spPr/>
        <p:txBody>
          <a:bodyPr/>
          <a:lstStyle/>
          <a:p>
            <a:fld id="{E27BE80B-FE8C-9C4A-882A-2911F8E187F9}" type="slidenum">
              <a:rPr lang="en-US" smtClean="0"/>
              <a:pPr/>
              <a:t>82</a:t>
            </a:fld>
            <a:endParaRPr lang="en-US"/>
          </a:p>
        </p:txBody>
      </p:sp>
    </p:spTree>
    <p:extLst>
      <p:ext uri="{BB962C8B-B14F-4D97-AF65-F5344CB8AC3E}">
        <p14:creationId xmlns:p14="http://schemas.microsoft.com/office/powerpoint/2010/main" val="28072636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prefect world – you could just memorize the whole thing</a:t>
            </a:r>
            <a:endParaRPr lang="en-US" dirty="0"/>
          </a:p>
        </p:txBody>
      </p:sp>
      <p:sp>
        <p:nvSpPr>
          <p:cNvPr id="4" name="Slide Number Placeholder 3"/>
          <p:cNvSpPr>
            <a:spLocks noGrp="1"/>
          </p:cNvSpPr>
          <p:nvPr>
            <p:ph type="sldNum" sz="quarter" idx="10"/>
          </p:nvPr>
        </p:nvSpPr>
        <p:spPr/>
        <p:txBody>
          <a:bodyPr/>
          <a:lstStyle/>
          <a:p>
            <a:fld id="{E27BE80B-FE8C-9C4A-882A-2911F8E187F9}" type="slidenum">
              <a:rPr lang="en-US" smtClean="0"/>
              <a:pPr/>
              <a:t>90</a:t>
            </a:fld>
            <a:endParaRPr lang="en-US"/>
          </a:p>
        </p:txBody>
      </p:sp>
    </p:spTree>
    <p:extLst>
      <p:ext uri="{BB962C8B-B14F-4D97-AF65-F5344CB8AC3E}">
        <p14:creationId xmlns:p14="http://schemas.microsoft.com/office/powerpoint/2010/main" val="40538223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632813-C738-734F-9C8C-91EA93234690}" type="slidenum">
              <a:rPr lang="en-US" smtClean="0"/>
              <a:pPr/>
              <a:t>102</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632813-C738-734F-9C8C-91EA93234690}" type="slidenum">
              <a:rPr lang="en-US" smtClean="0"/>
              <a:pPr/>
              <a:t>103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632813-C738-734F-9C8C-91EA93234690}"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632813-C738-734F-9C8C-91EA93234690}" type="slidenum">
              <a:rPr lang="en-US" smtClean="0"/>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632813-C738-734F-9C8C-91EA93234690}" type="slidenum">
              <a:rPr lang="en-US" smtClean="0"/>
              <a:pPr/>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632813-C738-734F-9C8C-91EA93234690}" type="slidenum">
              <a:rPr lang="en-US" smtClean="0"/>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prefect world – you could just memorize the whole thing</a:t>
            </a:r>
            <a:endParaRPr lang="en-US" dirty="0"/>
          </a:p>
        </p:txBody>
      </p:sp>
      <p:sp>
        <p:nvSpPr>
          <p:cNvPr id="4" name="Slide Number Placeholder 3"/>
          <p:cNvSpPr>
            <a:spLocks noGrp="1"/>
          </p:cNvSpPr>
          <p:nvPr>
            <p:ph type="sldNum" sz="quarter" idx="10"/>
          </p:nvPr>
        </p:nvSpPr>
        <p:spPr/>
        <p:txBody>
          <a:bodyPr/>
          <a:lstStyle/>
          <a:p>
            <a:fld id="{E27BE80B-FE8C-9C4A-882A-2911F8E187F9}" type="slidenum">
              <a:rPr lang="en-US" smtClean="0"/>
              <a:pPr/>
              <a:t>14</a:t>
            </a:fld>
            <a:endParaRPr lang="en-US"/>
          </a:p>
        </p:txBody>
      </p:sp>
    </p:spTree>
    <p:extLst>
      <p:ext uri="{BB962C8B-B14F-4D97-AF65-F5344CB8AC3E}">
        <p14:creationId xmlns:p14="http://schemas.microsoft.com/office/powerpoint/2010/main" val="4053822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632813-C738-734F-9C8C-91EA93234690}" type="slidenum">
              <a:rPr lang="en-US" smtClean="0"/>
              <a:pPr/>
              <a:t>15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632813-C738-734F-9C8C-91EA93234690}" type="slidenum">
              <a:rPr lang="en-US" smtClean="0"/>
              <a:pPr/>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FC1F6F-5479-9A4A-B086-954D62FFF077}" type="datetimeFigureOut">
              <a:rPr lang="en-US" smtClean="0"/>
              <a:pPr/>
              <a:t>2/18/20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83955F-A94B-6F4A-B542-3BCD9E38845F}" type="slidenum">
              <a:rPr lang="en-US" smtClean="0"/>
              <a:pPr/>
              <a:t>‹#›</a:t>
            </a:fld>
            <a:endParaRPr lang="en-US"/>
          </a:p>
        </p:txBody>
      </p:sp>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FC1F6F-5479-9A4A-B086-954D62FFF077}" type="datetimeFigureOut">
              <a:rPr lang="en-US" smtClean="0"/>
              <a:pPr/>
              <a:t>2/18/20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83955F-A94B-6F4A-B542-3BCD9E38845F}" type="slidenum">
              <a:rPr lang="en-US" smtClean="0"/>
              <a:pPr/>
              <a:t>‹#›</a:t>
            </a:fld>
            <a:endParaRPr lang="en-US"/>
          </a:p>
        </p:txBody>
      </p:sp>
    </p:spTree>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FC1F6F-5479-9A4A-B086-954D62FFF077}" type="datetimeFigureOut">
              <a:rPr lang="en-US" smtClean="0"/>
              <a:pPr/>
              <a:t>2/18/20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83955F-A94B-6F4A-B542-3BCD9E38845F}" type="slidenum">
              <a:rPr lang="en-US" smtClean="0"/>
              <a:pPr/>
              <a:t>‹#›</a:t>
            </a:fld>
            <a:endParaRPr lang="en-US"/>
          </a:p>
        </p:txBody>
      </p:sp>
    </p:spTree>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FC1F6F-5479-9A4A-B086-954D62FFF077}" type="datetimeFigureOut">
              <a:rPr lang="en-US" smtClean="0"/>
              <a:pPr/>
              <a:t>2/18/20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83955F-A94B-6F4A-B542-3BCD9E38845F}" type="slidenum">
              <a:rPr lang="en-US" smtClean="0"/>
              <a:pPr/>
              <a:t>‹#›</a:t>
            </a:fld>
            <a:endParaRPr lang="en-US"/>
          </a:p>
        </p:txBody>
      </p:sp>
    </p:spTree>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FC1F6F-5479-9A4A-B086-954D62FFF077}" type="datetimeFigureOut">
              <a:rPr lang="en-US" smtClean="0"/>
              <a:pPr/>
              <a:t>2/18/20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83955F-A94B-6F4A-B542-3BCD9E38845F}" type="slidenum">
              <a:rPr lang="en-US" smtClean="0"/>
              <a:pPr/>
              <a:t>‹#›</a:t>
            </a:fld>
            <a:endParaRPr lang="en-US"/>
          </a:p>
        </p:txBody>
      </p:sp>
    </p:spTree>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FC1F6F-5479-9A4A-B086-954D62FFF077}" type="datetimeFigureOut">
              <a:rPr lang="en-US" smtClean="0"/>
              <a:pPr/>
              <a:t>2/18/20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83955F-A94B-6F4A-B542-3BCD9E38845F}" type="slidenum">
              <a:rPr lang="en-US" smtClean="0"/>
              <a:pPr/>
              <a:t>‹#›</a:t>
            </a:fld>
            <a:endParaRPr lang="en-US"/>
          </a:p>
        </p:txBody>
      </p:sp>
    </p:spTree>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FC1F6F-5479-9A4A-B086-954D62FFF077}" type="datetimeFigureOut">
              <a:rPr lang="en-US" smtClean="0"/>
              <a:pPr/>
              <a:t>2/18/20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83955F-A94B-6F4A-B542-3BCD9E38845F}" type="slidenum">
              <a:rPr lang="en-US" smtClean="0"/>
              <a:pPr/>
              <a:t>‹#›</a:t>
            </a:fld>
            <a:endParaRPr lang="en-US"/>
          </a:p>
        </p:txBody>
      </p:sp>
    </p:spTree>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FC1F6F-5479-9A4A-B086-954D62FFF077}" type="datetimeFigureOut">
              <a:rPr lang="en-US" smtClean="0"/>
              <a:pPr/>
              <a:t>2/18/20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83955F-A94B-6F4A-B542-3BCD9E38845F}" type="slidenum">
              <a:rPr lang="en-US" smtClean="0"/>
              <a:pPr/>
              <a:t>‹#›</a:t>
            </a:fld>
            <a:endParaRPr lang="en-US"/>
          </a:p>
        </p:txBody>
      </p:sp>
    </p:spTree>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FC1F6F-5479-9A4A-B086-954D62FFF077}" type="datetimeFigureOut">
              <a:rPr lang="en-US" smtClean="0"/>
              <a:pPr/>
              <a:t>2/18/20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83955F-A94B-6F4A-B542-3BCD9E38845F}" type="slidenum">
              <a:rPr lang="en-US" smtClean="0"/>
              <a:pPr/>
              <a:t>‹#›</a:t>
            </a:fld>
            <a:endParaRPr lang="en-US"/>
          </a:p>
        </p:txBody>
      </p:sp>
    </p:spTree>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FC1F6F-5479-9A4A-B086-954D62FFF077}" type="datetimeFigureOut">
              <a:rPr lang="en-US" smtClean="0"/>
              <a:pPr/>
              <a:t>2/18/20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83955F-A94B-6F4A-B542-3BCD9E38845F}" type="slidenum">
              <a:rPr lang="en-US" smtClean="0"/>
              <a:pPr/>
              <a:t>‹#›</a:t>
            </a:fld>
            <a:endParaRPr lang="en-US"/>
          </a:p>
        </p:txBody>
      </p:sp>
    </p:spTree>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FC1F6F-5479-9A4A-B086-954D62FFF077}" type="datetimeFigureOut">
              <a:rPr lang="en-US" smtClean="0"/>
              <a:pPr/>
              <a:t>2/18/20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83955F-A94B-6F4A-B542-3BCD9E38845F}" type="slidenum">
              <a:rPr lang="en-US" smtClean="0"/>
              <a:pPr/>
              <a:t>‹#›</a:t>
            </a:fld>
            <a:endParaRPr lang="en-US"/>
          </a:p>
        </p:txBody>
      </p:sp>
    </p:spTree>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7FC1F6F-5479-9A4A-B086-954D62FFF077}" type="datetimeFigureOut">
              <a:rPr lang="en-US" smtClean="0"/>
              <a:pPr/>
              <a:t>2/18/20</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F83955F-A94B-6F4A-B542-3BCD9E38845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22.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2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22.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6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78.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4.png"/><Relationship Id="rId5" Type="http://schemas.microsoft.com/office/2007/relationships/hdphoto" Target="../media/hdphoto2.wdp"/><Relationship Id="rId6" Type="http://schemas.openxmlformats.org/officeDocument/2006/relationships/image" Target="../media/image25.png"/><Relationship Id="rId7"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6.png"/></Relationships>
</file>

<file path=ppt/slides/_rels/slide82.xml.rels><?xml version="1.0" encoding="UTF-8" standalone="yes"?>
<Relationships xmlns="http://schemas.openxmlformats.org/package/2006/relationships"><Relationship Id="rId3" Type="http://schemas.openxmlformats.org/officeDocument/2006/relationships/image" Target="../media/image27.jpeg"/><Relationship Id="rId4"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a:xfrm flipH="1">
            <a:off x="130566" y="293052"/>
            <a:ext cx="4522238" cy="1407836"/>
          </a:xfrm>
          <a:prstGeom prst="wedgeEllipseCallout">
            <a:avLst/>
          </a:prstGeom>
          <a:solidFill>
            <a:schemeClr val="tx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6000" dirty="0">
              <a:solidFill>
                <a:schemeClr val="tx1"/>
              </a:solidFill>
            </a:endParaRPr>
          </a:p>
        </p:txBody>
      </p:sp>
      <p:sp>
        <p:nvSpPr>
          <p:cNvPr id="4" name="TextBox 3"/>
          <p:cNvSpPr txBox="1"/>
          <p:nvPr/>
        </p:nvSpPr>
        <p:spPr>
          <a:xfrm>
            <a:off x="1495470" y="428634"/>
            <a:ext cx="1571189" cy="1015663"/>
          </a:xfrm>
          <a:prstGeom prst="rect">
            <a:avLst/>
          </a:prstGeom>
          <a:noFill/>
        </p:spPr>
        <p:txBody>
          <a:bodyPr wrap="none" rtlCol="0">
            <a:spAutoFit/>
          </a:bodyPr>
          <a:lstStyle/>
          <a:p>
            <a:r>
              <a:rPr lang="en-US" sz="6000" dirty="0" smtClean="0">
                <a:solidFill>
                  <a:srgbClr val="FFFFFF"/>
                </a:solidFill>
                <a:latin typeface="American Typewriter"/>
                <a:cs typeface="American Typewriter"/>
              </a:rPr>
              <a:t>The</a:t>
            </a:r>
            <a:endParaRPr lang="en-US" sz="6000" dirty="0">
              <a:solidFill>
                <a:srgbClr val="FFFFFF"/>
              </a:solidFill>
              <a:latin typeface="American Typewriter"/>
              <a:cs typeface="American Typewriter"/>
            </a:endParaRPr>
          </a:p>
        </p:txBody>
      </p:sp>
      <p:sp>
        <p:nvSpPr>
          <p:cNvPr id="31" name="Oval Callout 30"/>
          <p:cNvSpPr/>
          <p:nvPr/>
        </p:nvSpPr>
        <p:spPr>
          <a:xfrm flipH="1">
            <a:off x="2324503" y="1424219"/>
            <a:ext cx="3942597" cy="1407836"/>
          </a:xfrm>
          <a:prstGeom prst="wedgeEllipseCallout">
            <a:avLst/>
          </a:prstGeom>
          <a:solidFill>
            <a:srgbClr val="000000"/>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6000" dirty="0">
              <a:solidFill>
                <a:schemeClr val="tx1"/>
              </a:solidFill>
            </a:endParaRPr>
          </a:p>
        </p:txBody>
      </p:sp>
      <p:sp>
        <p:nvSpPr>
          <p:cNvPr id="33" name="TextBox 32"/>
          <p:cNvSpPr txBox="1"/>
          <p:nvPr/>
        </p:nvSpPr>
        <p:spPr>
          <a:xfrm>
            <a:off x="3380906" y="1581652"/>
            <a:ext cx="1813317" cy="1015663"/>
          </a:xfrm>
          <a:prstGeom prst="rect">
            <a:avLst/>
          </a:prstGeom>
          <a:noFill/>
        </p:spPr>
        <p:txBody>
          <a:bodyPr wrap="none" rtlCol="0">
            <a:spAutoFit/>
          </a:bodyPr>
          <a:lstStyle/>
          <a:p>
            <a:r>
              <a:rPr lang="en-US" sz="6000" dirty="0" smtClean="0">
                <a:solidFill>
                  <a:srgbClr val="FFFFFF"/>
                </a:solidFill>
                <a:latin typeface="American Typewriter"/>
                <a:cs typeface="American Typewriter"/>
              </a:rPr>
              <a:t>Talk</a:t>
            </a:r>
            <a:endParaRPr lang="en-US" sz="6000" dirty="0">
              <a:solidFill>
                <a:srgbClr val="FFFFFF"/>
              </a:solidFill>
              <a:latin typeface="American Typewriter"/>
              <a:cs typeface="American Typewriter"/>
            </a:endParaRPr>
          </a:p>
        </p:txBody>
      </p:sp>
      <p:sp>
        <p:nvSpPr>
          <p:cNvPr id="35" name="Oval Callout 34"/>
          <p:cNvSpPr/>
          <p:nvPr/>
        </p:nvSpPr>
        <p:spPr>
          <a:xfrm flipH="1">
            <a:off x="4093024" y="2547223"/>
            <a:ext cx="4908535" cy="1407836"/>
          </a:xfrm>
          <a:prstGeom prst="wedgeEllipseCallout">
            <a:avLst/>
          </a:prstGeom>
          <a:solidFill>
            <a:srgbClr val="000000"/>
          </a:solidFill>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6000" dirty="0">
              <a:solidFill>
                <a:schemeClr val="tx1"/>
              </a:solidFill>
            </a:endParaRPr>
          </a:p>
        </p:txBody>
      </p:sp>
      <p:sp>
        <p:nvSpPr>
          <p:cNvPr id="37" name="TextBox 36"/>
          <p:cNvSpPr txBox="1"/>
          <p:nvPr/>
        </p:nvSpPr>
        <p:spPr>
          <a:xfrm>
            <a:off x="5646062" y="2683545"/>
            <a:ext cx="1813317" cy="1015663"/>
          </a:xfrm>
          <a:prstGeom prst="rect">
            <a:avLst/>
          </a:prstGeom>
          <a:noFill/>
        </p:spPr>
        <p:txBody>
          <a:bodyPr wrap="none" rtlCol="0">
            <a:spAutoFit/>
          </a:bodyPr>
          <a:lstStyle/>
          <a:p>
            <a:r>
              <a:rPr lang="en-US" sz="6000" dirty="0" smtClean="0">
                <a:solidFill>
                  <a:srgbClr val="FFFFFF"/>
                </a:solidFill>
                <a:latin typeface="American Typewriter"/>
                <a:cs typeface="American Typewriter"/>
              </a:rPr>
              <a:t>Talk</a:t>
            </a:r>
            <a:endParaRPr lang="en-US" sz="6000" dirty="0">
              <a:solidFill>
                <a:srgbClr val="FFFFFF"/>
              </a:solidFill>
              <a:latin typeface="American Typewriter"/>
              <a:cs typeface="American Typewriter"/>
            </a:endParaRPr>
          </a:p>
        </p:txBody>
      </p:sp>
      <p:sp>
        <p:nvSpPr>
          <p:cNvPr id="13" name="TextBox 12"/>
          <p:cNvSpPr txBox="1"/>
          <p:nvPr/>
        </p:nvSpPr>
        <p:spPr>
          <a:xfrm>
            <a:off x="7387881" y="4152575"/>
            <a:ext cx="683258" cy="461665"/>
          </a:xfrm>
          <a:prstGeom prst="rect">
            <a:avLst/>
          </a:prstGeom>
          <a:noFill/>
        </p:spPr>
        <p:txBody>
          <a:bodyPr wrap="none" rtlCol="0">
            <a:spAutoFit/>
          </a:bodyPr>
          <a:lstStyle/>
          <a:p>
            <a:pPr algn="ctr"/>
            <a:r>
              <a:rPr lang="en-US" sz="2400" b="1" dirty="0" smtClean="0">
                <a:latin typeface="American Typewriter"/>
                <a:cs typeface="American Typewriter"/>
              </a:rPr>
              <a:t>Me</a:t>
            </a:r>
            <a:endParaRPr lang="en-US" sz="2400" b="1" dirty="0">
              <a:latin typeface="American Typewriter"/>
              <a:cs typeface="American Typewriter"/>
            </a:endParaRPr>
          </a:p>
        </p:txBody>
      </p:sp>
    </p:spTree>
    <p:extLst>
      <p:ext uri="{BB962C8B-B14F-4D97-AF65-F5344CB8AC3E}">
        <p14:creationId xmlns:p14="http://schemas.microsoft.com/office/powerpoint/2010/main" val="108492050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178063" y="2120863"/>
            <a:ext cx="4795292" cy="2306235"/>
            <a:chOff x="2178063" y="2120863"/>
            <a:chExt cx="4795292" cy="2306235"/>
          </a:xfrm>
        </p:grpSpPr>
        <p:sp>
          <p:nvSpPr>
            <p:cNvPr id="11" name="Rounded Rectangle 10"/>
            <p:cNvSpPr/>
            <p:nvPr/>
          </p:nvSpPr>
          <p:spPr>
            <a:xfrm>
              <a:off x="2308624" y="2159690"/>
              <a:ext cx="4664731" cy="534081"/>
            </a:xfrm>
            <a:prstGeom prst="roundRect">
              <a:avLst>
                <a:gd name="adj" fmla="val 21734"/>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2178063" y="2159690"/>
              <a:ext cx="681818" cy="534081"/>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061671" y="2120863"/>
              <a:ext cx="2505814" cy="584776"/>
            </a:xfrm>
            <a:prstGeom prst="rect">
              <a:avLst/>
            </a:prstGeom>
            <a:noFill/>
          </p:spPr>
          <p:txBody>
            <a:bodyPr wrap="none" rtlCol="0">
              <a:spAutoFit/>
            </a:bodyPr>
            <a:lstStyle/>
            <a:p>
              <a:r>
                <a:rPr lang="en-US" sz="3200" dirty="0" smtClean="0">
                  <a:solidFill>
                    <a:srgbClr val="FFFFFF"/>
                  </a:solidFill>
                  <a:latin typeface="Helvetica"/>
                  <a:cs typeface="Helvetica"/>
                </a:rPr>
                <a:t>Practice Talk</a:t>
              </a:r>
              <a:endParaRPr lang="en-US" sz="3200" dirty="0">
                <a:solidFill>
                  <a:srgbClr val="FFFFFF"/>
                </a:solidFill>
                <a:latin typeface="Helvetica"/>
                <a:cs typeface="Helvetica"/>
              </a:endParaRPr>
            </a:p>
          </p:txBody>
        </p:sp>
        <p:sp>
          <p:nvSpPr>
            <p:cNvPr id="15" name="Down Arrow 14"/>
            <p:cNvSpPr/>
            <p:nvPr/>
          </p:nvSpPr>
          <p:spPr>
            <a:xfrm>
              <a:off x="4196806" y="2866571"/>
              <a:ext cx="822960" cy="1560527"/>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sp>
        <p:nvSpPr>
          <p:cNvPr id="18" name="Rounded Rectangle 17"/>
          <p:cNvSpPr/>
          <p:nvPr/>
        </p:nvSpPr>
        <p:spPr>
          <a:xfrm>
            <a:off x="2308624" y="4511294"/>
            <a:ext cx="4664731" cy="534081"/>
          </a:xfrm>
          <a:prstGeom prst="roundRect">
            <a:avLst>
              <a:gd name="adj" fmla="val 21734"/>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2178063" y="4511294"/>
            <a:ext cx="332347" cy="534081"/>
          </a:xfrm>
          <a:prstGeom prst="roundRect">
            <a:avLst>
              <a:gd name="adj" fmla="val 30953"/>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061671" y="4482814"/>
            <a:ext cx="2684749" cy="584776"/>
          </a:xfrm>
          <a:prstGeom prst="rect">
            <a:avLst/>
          </a:prstGeom>
          <a:noFill/>
        </p:spPr>
        <p:txBody>
          <a:bodyPr wrap="none" rtlCol="0">
            <a:spAutoFit/>
          </a:bodyPr>
          <a:lstStyle/>
          <a:p>
            <a:r>
              <a:rPr lang="en-US" sz="3200" b="1" dirty="0" smtClean="0">
                <a:solidFill>
                  <a:schemeClr val="bg1"/>
                </a:solidFill>
                <a:latin typeface="Helvetica"/>
                <a:cs typeface="Helvetica"/>
              </a:rPr>
              <a:t>YOUR TALK!</a:t>
            </a:r>
            <a:endParaRPr lang="en-US" sz="3200" b="1" dirty="0">
              <a:solidFill>
                <a:schemeClr val="bg1"/>
              </a:solidFill>
              <a:latin typeface="Helvetica"/>
              <a:cs typeface="Helvetica"/>
            </a:endParaRPr>
          </a:p>
        </p:txBody>
      </p:sp>
    </p:spTree>
    <p:extLst>
      <p:ext uri="{BB962C8B-B14F-4D97-AF65-F5344CB8AC3E}">
        <p14:creationId xmlns:p14="http://schemas.microsoft.com/office/powerpoint/2010/main" val="40176200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71838" y="866399"/>
            <a:ext cx="4273036" cy="617160"/>
          </a:xfrm>
          <a:prstGeom prst="rect">
            <a:avLst/>
          </a:prstGeom>
          <a:solidFill>
            <a:schemeClr val="accent6">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471838" y="1802118"/>
            <a:ext cx="1637997" cy="617160"/>
          </a:xfrm>
          <a:prstGeom prst="rect">
            <a:avLst/>
          </a:prstGeom>
          <a:solidFill>
            <a:schemeClr val="accent5">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471838" y="2763465"/>
            <a:ext cx="3204777" cy="617160"/>
          </a:xfrm>
          <a:prstGeom prst="rect">
            <a:avLst/>
          </a:prstGeom>
          <a:solidFill>
            <a:schemeClr val="accent4">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471838" y="3748548"/>
            <a:ext cx="5697381" cy="617160"/>
          </a:xfrm>
          <a:prstGeom prst="rect">
            <a:avLst/>
          </a:prstGeom>
          <a:solidFill>
            <a:schemeClr val="accent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1471838" y="439134"/>
            <a:ext cx="0" cy="4413182"/>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1488690" y="4840448"/>
            <a:ext cx="635211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2065301" y="4711784"/>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2716241" y="4721768"/>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3333481" y="4721768"/>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3984421" y="4719884"/>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4520481" y="4698032"/>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5171421" y="4708016"/>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5788661" y="4708016"/>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6439601" y="4706132"/>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7080581" y="4706132"/>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7731521" y="4704248"/>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50541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71838" y="866399"/>
            <a:ext cx="4273036" cy="617160"/>
          </a:xfrm>
          <a:prstGeom prst="rect">
            <a:avLst/>
          </a:prstGeom>
          <a:solidFill>
            <a:schemeClr val="accent6">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471838" y="1802118"/>
            <a:ext cx="1637997" cy="617160"/>
          </a:xfrm>
          <a:prstGeom prst="rect">
            <a:avLst/>
          </a:prstGeom>
          <a:solidFill>
            <a:schemeClr val="accent5">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471838" y="2763465"/>
            <a:ext cx="3204777" cy="617160"/>
          </a:xfrm>
          <a:prstGeom prst="rect">
            <a:avLst/>
          </a:prstGeom>
          <a:solidFill>
            <a:schemeClr val="accent4">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471838" y="3748548"/>
            <a:ext cx="5697381" cy="617160"/>
          </a:xfrm>
          <a:prstGeom prst="rect">
            <a:avLst/>
          </a:prstGeom>
          <a:solidFill>
            <a:schemeClr val="accent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1471838" y="439134"/>
            <a:ext cx="0" cy="4413182"/>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1488690" y="4840448"/>
            <a:ext cx="635211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2065301" y="4711784"/>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2716241" y="4721768"/>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3333481" y="4721768"/>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3984421" y="4719884"/>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4520481" y="4698032"/>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5171421" y="4708016"/>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5788661" y="4708016"/>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6439601" y="4706132"/>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7080581" y="4706132"/>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7731521" y="4704248"/>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 name="Oval 1"/>
          <p:cNvSpPr/>
          <p:nvPr/>
        </p:nvSpPr>
        <p:spPr>
          <a:xfrm>
            <a:off x="6077207" y="866399"/>
            <a:ext cx="130553" cy="130553"/>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Multiply 19"/>
          <p:cNvSpPr/>
          <p:nvPr/>
        </p:nvSpPr>
        <p:spPr>
          <a:xfrm>
            <a:off x="6439601" y="1483559"/>
            <a:ext cx="1990592" cy="2013994"/>
          </a:xfrm>
          <a:prstGeom prst="mathMultiply">
            <a:avLst>
              <a:gd name="adj1" fmla="val 10862"/>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1629633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1233 0.00124 C -0.01824 0.00185 -0.02362 0.00185 -0.02935 0.0034 C -0.03318 0.00433 -0.037 0.00711 -0.04082 0.00803 C -0.05124 0.00989 -0.06132 0.01081 -0.0707 0.01946 C -0.07834 0.02595 -0.0806 0.03738 -0.08511 0.04727 C -0.09102 0.05931 -0.10005 0.06642 -0.10717 0.07507 C -0.11065 0.07414 -0.11429 0.07445 -0.11742 0.0726 C -0.12107 0.07013 -0.12263 0.06148 -0.1242 0.05653 C -0.12732 0.04603 -0.12941 0.03923 -0.13566 0.03584 C -0.14174 0.03645 -0.14817 0.0346 -0.1539 0.038 C -0.15442 0.038 -0.15946 0.05839 -0.16171 0.06333 C -0.16727 0.07445 -0.17474 0.076 -0.18239 0.0797 C -0.19715 0.07878 -0.21191 0.0797 -0.22651 0.07723 C -0.23623 0.07538 -0.23085 0.05159 -0.22911 0.0451 C -0.22581 0.03213 -0.21574 0.02286 -0.20844 0.01946 C -0.20583 0.02101 -0.20288 0.02101 -0.20062 0.0241 C -0.18742 0.04232 -0.20306 0.02842 -0.19541 0.0451 C -0.19333 0.04974 -0.18655 0.05097 -0.18377 0.0519 C -0.17752 0.04634 -0.17301 0.04418 -0.16814 0.03584 C -0.16866 0.02966 -0.16797 0.02286 -0.16936 0.0173 C -0.17144 0.0102 -0.18655 0.00865 -0.18899 0.00803 C -0.19593 0.00958 -0.20288 0.0105 -0.20966 0.01267 C -0.21539 0.01421 -0.22129 0.02224 -0.22651 0.02657 C -0.23832 0.03522 -0.24926 0.03831 -0.26159 0.04263 C -0.27862 0.04171 -0.29564 0.0451 -0.31231 0.04047 C -0.31475 0.03954 -0.3111 0.03213 -0.30971 0.02873 C -0.30519 0.01607 -0.2979 0.01143 -0.29025 0.00803 C -0.27271 0.01452 -0.28261 0.04387 -0.27983 0.07507 C -0.27966 0.07723 -0.2774 0.07631 -0.27601 0.07723 C -0.27427 0.07847 -0.27254 0.08032 -0.2708 0.08187 C -0.26698 0.08094 -0.26264 0.08248 -0.25899 0.0797 C -0.25447 0.076 -0.25673 0.05375 -0.25899 0.0451 C -0.25986 0.04171 -0.26663 0.03954 -0.26819 0.038 C -0.27097 0.03522 -0.27601 0.02873 -0.27601 0.02873 C -0.27983 0.00742 -0.27393 -0.00123 -0.2668 -0.01514 C -0.25968 -0.02966 -0.25482 -0.04263 -0.24474 -0.04974 C -0.2279 -0.0417 -0.23797 0.0105 -0.24214 0.03584 C -0.24127 0.04572 -0.24127 0.05592 -0.23953 0.0658 C -0.23606 0.08557 -0.19819 0.08372 -0.1942 0.08434 C -0.18673 0.1038 -0.19124 0.13253 -0.19802 0.15138 C -0.20427 0.14705 -0.20271 0.14303 -0.20445 0.13284 C -0.20323 0.12203 -0.20306 0.1106 -0.20062 0.1004 C -0.19993 0.0967 -0.19715 0.09608 -0.19541 0.09361 C -0.18134 0.07044 -0.17665 0.06117 -0.1565 0.05653 C -0.14834 0.05715 -0.14 0.05684 -0.13184 0.05901 C -0.12715 0.05993 -0.12124 0.07291 -0.11881 0.0797 C -0.11065 0.10442 -0.10717 0.13315 -0.10196 0.16033 C -0.10161 0.16651 -0.10161 0.17269 -0.10075 0.17887 C -0.10005 0.18289 -0.09797 0.18628 -0.09797 0.19061 C -0.09797 0.21625 -0.10109 0.21038 -0.10717 0.22984 C -0.1136 0.24961 -0.11968 0.27155 -0.12524 0.29225 C -0.12906 0.30553 -0.13097 0.3182 -0.13705 0.32901 C -0.14052 0.34198 -0.14643 0.35712 -0.14869 0.37071 C -0.14921 0.37288 -0.14921 0.37535 -0.1499 0.37751 C -0.15233 0.38245 -0.15616 0.38554 -0.15772 0.39141 C -0.16033 0.40037 -0.1598 0.40099 -0.16432 0.40748 C -0.17943 0.42787 -0.16571 0.40809 -0.17717 0.42138 C -0.17908 0.42323 -0.1803 0.42725 -0.18239 0.42848 C -0.1876 0.43065 -0.19281 0.42972 -0.19802 0.43065 C -0.20896 0.42972 -0.2199 0.43096 -0.2305 0.42848 C -0.23102 0.42817 -0.23832 0.41736 -0.23953 0.41674 C -0.24266 0.41489 -0.24579 0.4152 -0.24874 0.41458 C -0.2536 0.4152 -0.25864 0.41366 -0.26298 0.41674 C -0.26628 0.4186 -0.27149 0.44146 -0.27462 0.44702 C -0.27966 0.45536 -0.28209 0.45567 -0.28886 0.45845 C -0.30363 0.47544 -0.32222 0.45845 -0.33559 0.44455 C -0.3375 0.43497 -0.33924 0.42601 -0.3408 0.41674 C -0.33715 0.40068 -0.33628 0.39636 -0.32795 0.38925 C -0.32239 0.39049 -0.31648 0.39018 -0.31092 0.39388 C -0.30953 0.3945 -0.30953 0.39883 -0.30832 0.40068 C -0.30537 0.40501 -0.30189 0.40562 -0.29807 0.40748 C -0.29355 0.41242 -0.29008 0.42509 -0.29408 0.43497 C -0.29529 0.43806 -0.29772 0.43806 -0.29929 0.43991 C -0.30832 0.4498 -0.31666 0.4566 -0.32656 0.46308 C -0.33524 0.46216 -0.3441 0.46308 -0.35261 0.46061 C -0.35869 0.45876 -0.35678 0.44208 -0.35522 0.43775 C -0.35244 0.42879 -0.34566 0.42694 -0.3408 0.42138 C -0.3309 0.42292 -0.321 0.42385 -0.31092 0.42601 C -0.30207 0.42756 -0.29442 0.43343 -0.28504 0.43497 C -0.27723 0.43435 -0.26663 0.44362 -0.26159 0.43312 C -0.2569 0.42261 -0.26333 0.40624 -0.26559 0.39388 C -0.26715 0.38585 -0.27566 0.38029 -0.27862 0.37751 C -0.28678 0.36948 -0.29303 0.36484 -0.30189 0.36145 C -0.32048 0.33982 -0.33403 0.37133 -0.34862 0.38462 C -0.35418 0.40377 -0.34758 0.38307 -0.35782 0.40531 C -0.35991 0.40933 -0.36078 0.4152 -0.36303 0.41922 C -0.36842 0.42725 -0.38353 0.43281 -0.39031 0.43497 C -0.41862 0.43404 -0.44728 0.4498 -0.4643 0.40531 C -0.4584 0.38801 -0.45718 0.39296 -0.44745 0.38678 C -0.44537 0.3874 -0.44276 0.38678 -0.44085 0.38925 C -0.43981 0.39018 -0.43964 0.39358 -0.43964 0.39605 C -0.44051 0.43096 -0.4346 0.46061 -0.45249 0.47235 C -0.46465 0.46494 -0.46204 0.46277 -0.46812 0.44702 C -0.45475 0.42848 -0.4683 0.44362 -0.43443 0.44239 C -0.42748 0.44208 -0.42053 0.4393 -0.41358 0.43775 C -0.40542 0.4084 -0.38892 0.39914 -0.37207 0.39141 C -0.36581 0.38307 -0.36165 0.38091 -0.35383 0.38462 C -0.35001 0.38369 -0.34601 0.38431 -0.34219 0.38214 C -0.34167 0.38153 -0.3342 0.35898 -0.33316 0.35681 C -0.33229 0.36052 -0.33055 0.36392 -0.33055 0.36793 C -0.33055 0.37164 -0.33246 0.37411 -0.33316 0.37751 C -0.3375 0.39605 -0.34566 0.41458 -0.35522 0.42601 C -0.35973 0.43096 -0.36564 0.43096 -0.37068 0.43312 C -0.37259 0.43374 -0.37589 0.43497 -0.37589 0.43497 C -0.38596 0.43126 -0.3917 0.42941 -0.39795 0.41458 C -0.40021 0.40933 -0.40177 0.40408 -0.40316 0.39852 C -0.40438 0.39388 -0.40577 0.38462 -0.40577 0.38462 C -0.40542 0.36515 -0.40524 0.346 -0.40455 0.32685 C -0.4042 0.31356 -0.40021 0.31016 -0.40716 0.30368 C -0.42018 0.29101 -0.45128 0.29441 -0.45128 0.29441 C -0.45718 0.29008 -0.45996 0.28916 -0.4643 0.28051 C -0.46569 0.27773 -0.46569 0.27371 -0.46691 0.27124 C -0.46847 0.26815 -0.47056 0.26691 -0.47212 0.26444 C -0.47803 0.25548 -0.48167 0.24374 -0.48497 0.23201 C -0.4841 0.2249 -0.48428 0.21749 -0.48237 0.21131 C -0.48185 0.20915 -0.47994 0.20945 -0.47855 0.20884 C -0.47386 0.20636 -0.46917 0.2042 -0.4643 0.20204 C -0.43842 0.20451 -0.4412 0.19401 -0.43825 0.22737 C -0.43912 0.23201 -0.43946 0.23695 -0.44085 0.24127 C -0.44433 0.25054 -0.45562 0.25518 -0.4617 0.25734 C -0.46621 0.26104 -0.47021 0.26383 -0.47473 0.26661 C -0.48254 0.26413 -0.4848 0.26383 -0.48897 0.25301 C -0.48741 0.2317 -0.4848 0.22768 -0.47976 0.20884 C -0.4782 0.20266 -0.47525 0.1903 -0.47212 0.18598 C -0.47108 0.18412 -0.46396 0.18165 -0.46291 0.18134 C -0.4445 0.1835 -0.43217 0.1903 -0.41619 0.20667 C -0.40872 0.2144 -0.40698 0.21285 -0.39934 0.22274 C -0.38371 0.24282 -0.40351 0.22088 -0.39031 0.24127 C -0.38475 0.24992 -0.37658 0.2527 -0.36946 0.25518 C -0.34966 0.25301 -0.34914 0.26166 -0.3448 0.23664 C -0.34653 0.21471 -0.34584 0.21903 -0.35643 0.21131 C -0.37259 0.21625 -0.37572 0.21749 -0.3877 0.22521 C -0.3943 0.24838 -0.39048 0.27495 -0.40716 0.28298 C -0.42644 0.28113 -0.43391 0.29163 -0.44085 0.26661 C -0.44051 0.26043 -0.44137 0.25363 -0.43964 0.24838 C -0.43373 0.22953 -0.42088 0.22428 -0.41358 0.20884 C -0.41185 0.20482 -0.41063 0.20019 -0.40837 0.19741 C -0.4075 0.19586 -0.39621 0.18968 -0.39413 0.18814 C -0.41202 0.18628 -0.42505 0.1832 -0.44224 0.18598 C -0.44693 0.19586 -0.4511 0.21193 -0.45649 0.22058 C -0.46187 0.22861 -0.46969 0.23077 -0.47594 0.23664 C -0.47907 0.23417 -0.48376 0.23509 -0.48497 0.22984 C -0.48758 0.21903 -0.48028 0.20266 -0.47716 0.19524 C -0.46795 0.17207 -0.45996 0.16064 -0.44485 0.15354 C -0.44103 0.15416 -0.43686 0.15354 -0.43304 0.15601 C -0.42956 0.15817 -0.42835 0.17702 -0.42783 0.18134 C -0.4273 0.19339 -0.42835 0.20698 -0.42522 0.2181 C -0.42209 0.22953 -0.41376 0.23386 -0.40716 0.23448 C -0.38944 0.23571 -0.37172 0.23571 -0.35383 0.23664 C -0.3507 0.25116 -0.34775 0.26074 -0.35122 0.27834 C -0.35174 0.28051 -0.354 0.27958 -0.35522 0.28051 C -0.36286 0.28421 -0.35834 0.28082 -0.36547 0.28761 C -0.37572 0.28607 -0.38266 0.28607 -0.39152 0.28051 C -0.39065 0.2734 -0.39048 0.2663 -0.38892 0.25981 C -0.38614 0.24776 -0.37346 0.23942 -0.36686 0.23664 C -0.35834 0.22614 -0.35939 0.20111 -0.36807 0.19061 C -0.38457 0.19339 -0.37832 0.18752 -0.38249 0.20884 C -0.38145 0.24992 -0.37902 0.29039 -0.37589 0.33148 C -0.37641 0.346 -0.37624 0.36083 -0.37728 0.37535 C -0.37954 0.40253 -0.38787 0.42694 -0.39413 0.45134 C -0.3983 0.4671 -0.40142 0.48409 -0.40577 0.49985 C -0.41358 0.52734 -0.42748 0.55082 -0.43703 0.57615 C -0.4379 0.58079 -0.43912 0.58511 -0.43964 0.59005 C -0.44068 0.59685 -0.44224 0.61075 -0.44224 0.61075 C -0.43338 0.6367 -0.42539 0.62249 -0.41098 0.61786 C -0.40247 0.61013 -0.39621 0.59963 -0.39274 0.58326 C -0.39326 0.57399 -0.391 0.56256 -0.39413 0.55545 C -0.40055 0.54124 -0.40385 0.56318 -0.40455 0.56688 C -0.40073 0.64072 -0.40629 0.59747 -0.39534 0.62712 C -0.39274 0.64226 -0.4016 0.63917 -0.40837 0.64103 C -0.41758 0.6469 -0.42626 0.6506 -0.43564 0.65462 C -0.45006 0.64844 -0.42904 0.64844 -0.42661 0.64782 C -0.40021 0.64844 -0.3738 0.64875 -0.3474 0.64999 C -0.33959 0.65029 -0.33142 0.65678 -0.32395 0.65246 C -0.32239 0.65122 -0.32708 0.62651 -0.32795 0.62249 C -0.33542 0.59283 -0.33889 0.58449 -0.35643 0.57862 C -0.35869 0.57924 -0.36269 0.57677 -0.36303 0.58079 C -0.36581 0.60025 -0.35939 0.61508 -0.35122 0.62465 C -0.34688 0.63639 -0.33941 0.63577 -0.33177 0.63855 C -0.32621 0.63794 -0.29147 0.63825 -0.27723 0.62929 C -0.26264 0.61971 -0.24822 0.59809 -0.23311 0.59469 C -0.22876 0.59685 -0.2239 0.59685 -0.22008 0.60148 C -0.21747 0.60426 -0.21487 0.61539 -0.21487 0.61539 C -0.20497 0.67315 -0.16536 0.66234 -0.13948 0.66389 C -0.13045 0.66296 -0.12142 0.66296 -0.11221 0.66172 C -0.10683 0.6608 -0.10161 0.65091 -0.09553 0.64782 C -0.09362 0.63763 -0.09484 0.63392 -0.09936 0.62712 C -0.11429 0.60457 -0.12037 0.60457 -0.13705 0.59005 C -0.14921 0.59067 -0.16154 0.5882 -0.17335 0.59252 C -0.17561 0.59314 -0.17057 0.59809 -0.16936 0.60148 C -0.1671 0.60828 -0.16519 0.61693 -0.16293 0.62465 C -0.16154 0.63608 -0.15894 0.63886 -0.15251 0.64319 C -0.14886 0.64566 -0.14087 0.64999 -0.14087 0.64999 C -0.13566 0.64906 -0.13045 0.64937 -0.12524 0.64782 C -0.11968 0.64566 -0.11829 0.62743 -0.1162 0.62002 C -0.10908 0.5916 -0.11238 0.60025 -0.10075 0.59005 C -0.09779 0.5916 -0.09432 0.5916 -0.09171 0.59469 L -0.07851 0.61786 C -0.07851 0.61786 -0.06548 0.62712 -0.06548 0.62712 C -0.06392 0.62867 -0.06201 0.6296 -0.06027 0.63176 C -0.05888 0.63361 -0.05819 0.6367 -0.05645 0.63855 C -0.0535 0.64134 -0.04707 0.64381 -0.0436 0.64535 C -0.02657 0.63948 -0.01459 0.62651 -0.00069 0.60859 C 0.00052 0.60704 0.00643 0.59778 0.00834 0.59685 C 0.01181 0.59469 0.01876 0.59252 0.01876 0.59252 C 0.03578 0.59716 0.03752 0.595 0.04221 0.62249 C 0.03457 0.64875 0.03769 0.64072 0.02397 0.64782 C 0.01859 0.65029 0.00834 0.65709 0.00834 0.65709 C -0.00295 0.65555 -0.01442 0.65431 -0.02553 0.65246 C -0.02675 0.65215 -0.02883 0.65215 -0.02935 0.64999 C -0.03161 0.63917 -0.01893 0.63299 -0.01615 0.62929 C -0.00156 0.6089 -0.00104 0.60859 0.02015 0.60612 C 0.02137 0.60457 0.02397 0.60426 0.02397 0.60148 C 0.02397 0.59809 0.02154 0.59654 0.02015 0.59469 C 0.01268 0.58357 0.0033 0.57955 -0.00573 0.57615 C -0.01424 0.57677 -0.02275 0.57368 -0.0304 0.57862 C -0.03265 0.57986 -0.02953 0.58696 -0.02796 0.59005 C -0.02501 0.59531 -0.01511 0.59778 -0.01094 0.59932 C -0.0026 0.60674 0.01268 0.61106 0.02258 0.61539 C 0.03578 0.63052 0.05663 0.62465 0.07087 0.62465 " pathEditMode="relative" ptsTypes="ffffffffffffffffffffffffffffffffffffffffffffffffffffffffffffffffffffffffffffffffffffffffffffffffffffffffffffffffffffffffffffffffffffffffffffffffffffffffffffffffffffffffffffffffffffffffffffffffffffFffffffffffffffffffffffA">
                                      <p:cBhvr>
                                        <p:cTn id="6" dur="5000" fill="hold"/>
                                        <p:tgtEl>
                                          <p:spTgt spid="2"/>
                                        </p:tgtEl>
                                        <p:attrNameLst>
                                          <p:attrName>ppt_x</p:attrName>
                                          <p:attrName>ppt_y</p:attrName>
                                        </p:attrNameLst>
                                      </p:cBhvr>
                                    </p:animMotion>
                                  </p:childTnLst>
                                </p:cTn>
                              </p:par>
                            </p:childTnLst>
                          </p:cTn>
                        </p:par>
                        <p:par>
                          <p:cTn id="7" fill="hold">
                            <p:stCondLst>
                              <p:cond delay="5000"/>
                            </p:stCondLst>
                            <p:childTnLst>
                              <p:par>
                                <p:cTn id="8" presetID="37" presetClass="exit" presetSubtype="0" fill="hold" grpId="1" nodeType="afterEffect">
                                  <p:stCondLst>
                                    <p:cond delay="0"/>
                                  </p:stCondLst>
                                  <p:childTnLst>
                                    <p:animEffect transition="out" filter="fade">
                                      <p:cBhvr>
                                        <p:cTn id="9" dur="1000"/>
                                        <p:tgtEl>
                                          <p:spTgt spid="2"/>
                                        </p:tgtEl>
                                      </p:cBhvr>
                                    </p:animEffect>
                                    <p:anim calcmode="lin" valueType="num">
                                      <p:cBhvr>
                                        <p:cTn id="10" dur="1000"/>
                                        <p:tgtEl>
                                          <p:spTgt spid="2"/>
                                        </p:tgtEl>
                                        <p:attrNameLst>
                                          <p:attrName>ppt_x</p:attrName>
                                        </p:attrNameLst>
                                      </p:cBhvr>
                                      <p:tavLst>
                                        <p:tav tm="0">
                                          <p:val>
                                            <p:strVal val="ppt_x"/>
                                          </p:val>
                                        </p:tav>
                                        <p:tav tm="100000">
                                          <p:val>
                                            <p:strVal val="ppt_x"/>
                                          </p:val>
                                        </p:tav>
                                      </p:tavLst>
                                    </p:anim>
                                    <p:anim calcmode="lin" valueType="num">
                                      <p:cBhvr>
                                        <p:cTn id="11" dur="100" decel="100000"/>
                                        <p:tgtEl>
                                          <p:spTgt spid="2"/>
                                        </p:tgtEl>
                                        <p:attrNameLst>
                                          <p:attrName>ppt_y</p:attrName>
                                        </p:attrNameLst>
                                      </p:cBhvr>
                                      <p:tavLst>
                                        <p:tav tm="0">
                                          <p:val>
                                            <p:strVal val="ppt_y"/>
                                          </p:val>
                                        </p:tav>
                                        <p:tav tm="100000">
                                          <p:val>
                                            <p:strVal val="ppt_y-.03"/>
                                          </p:val>
                                        </p:tav>
                                      </p:tavLst>
                                    </p:anim>
                                    <p:anim calcmode="lin" valueType="num">
                                      <p:cBhvr>
                                        <p:cTn id="12" dur="900" accel="100000">
                                          <p:stCondLst>
                                            <p:cond delay="100"/>
                                          </p:stCondLst>
                                        </p:cTn>
                                        <p:tgtEl>
                                          <p:spTgt spid="2"/>
                                        </p:tgtEl>
                                        <p:attrNameLst>
                                          <p:attrName>ppt_y</p:attrName>
                                        </p:attrNameLst>
                                      </p:cBhvr>
                                      <p:tavLst>
                                        <p:tav tm="0">
                                          <p:val>
                                            <p:strVal val="ppt_y"/>
                                          </p:val>
                                        </p:tav>
                                        <p:tav tm="100000">
                                          <p:val>
                                            <p:strVal val="ppt_y+1"/>
                                          </p:val>
                                        </p:tav>
                                      </p:tavLst>
                                    </p:anim>
                                    <p:set>
                                      <p:cBhvr>
                                        <p:cTn id="13" dur="1" fill="hold">
                                          <p:stCondLst>
                                            <p:cond delay="9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178063" y="62507"/>
            <a:ext cx="4795292" cy="4367598"/>
          </a:xfrm>
          <a:prstGeom prst="roundRect">
            <a:avLst>
              <a:gd name="adj" fmla="val 2302"/>
            </a:avLst>
          </a:prstGeom>
          <a:solidFill>
            <a:srgbClr val="0000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2308624" y="4511294"/>
            <a:ext cx="4664731" cy="534081"/>
          </a:xfrm>
          <a:prstGeom prst="roundRect">
            <a:avLst>
              <a:gd name="adj" fmla="val 21734"/>
            </a:avLst>
          </a:prstGeom>
          <a:solidFill>
            <a:srgbClr val="37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2178063" y="4511294"/>
            <a:ext cx="332347" cy="534081"/>
          </a:xfrm>
          <a:prstGeom prst="roundRect">
            <a:avLst>
              <a:gd name="adj" fmla="val 30953"/>
            </a:avLst>
          </a:prstGeom>
          <a:solidFill>
            <a:srgbClr val="37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3061671" y="4482814"/>
            <a:ext cx="2897548" cy="584776"/>
          </a:xfrm>
          <a:prstGeom prst="rect">
            <a:avLst/>
          </a:prstGeom>
          <a:noFill/>
        </p:spPr>
        <p:txBody>
          <a:bodyPr wrap="none" rtlCol="0">
            <a:spAutoFit/>
          </a:bodyPr>
          <a:lstStyle/>
          <a:p>
            <a:r>
              <a:rPr lang="en-US" sz="3200" b="1" dirty="0" smtClean="0">
                <a:solidFill>
                  <a:schemeClr val="bg1"/>
                </a:solidFill>
                <a:latin typeface="Helvetica"/>
                <a:cs typeface="Helvetica"/>
              </a:rPr>
              <a:t>NO THINKING</a:t>
            </a:r>
            <a:endParaRPr lang="en-US" sz="3200" b="1" dirty="0">
              <a:solidFill>
                <a:schemeClr val="bg1"/>
              </a:solidFill>
              <a:latin typeface="Helvetica"/>
              <a:cs typeface="Helvetica"/>
            </a:endParaRPr>
          </a:p>
        </p:txBody>
      </p:sp>
      <p:sp>
        <p:nvSpPr>
          <p:cNvPr id="8" name="TextBox 7"/>
          <p:cNvSpPr txBox="1"/>
          <p:nvPr/>
        </p:nvSpPr>
        <p:spPr>
          <a:xfrm>
            <a:off x="3322928" y="1807666"/>
            <a:ext cx="2167981" cy="584776"/>
          </a:xfrm>
          <a:prstGeom prst="rect">
            <a:avLst/>
          </a:prstGeom>
          <a:noFill/>
        </p:spPr>
        <p:txBody>
          <a:bodyPr wrap="none" rtlCol="0">
            <a:spAutoFit/>
          </a:bodyPr>
          <a:lstStyle/>
          <a:p>
            <a:r>
              <a:rPr lang="en-US" sz="3200" b="1" dirty="0" smtClean="0">
                <a:solidFill>
                  <a:schemeClr val="bg1"/>
                </a:solidFill>
                <a:latin typeface="Helvetica"/>
                <a:cs typeface="Helvetica"/>
              </a:rPr>
              <a:t>THINKING</a:t>
            </a:r>
            <a:endParaRPr lang="en-US" sz="3200" b="1" dirty="0">
              <a:solidFill>
                <a:schemeClr val="bg1"/>
              </a:solidFill>
              <a:latin typeface="Helvetica"/>
              <a:cs typeface="Helvetica"/>
            </a:endParaRPr>
          </a:p>
        </p:txBody>
      </p:sp>
      <p:sp>
        <p:nvSpPr>
          <p:cNvPr id="7" name="Left Arrow 6"/>
          <p:cNvSpPr/>
          <p:nvPr/>
        </p:nvSpPr>
        <p:spPr>
          <a:xfrm rot="10800000">
            <a:off x="1015540" y="4511294"/>
            <a:ext cx="978408" cy="484632"/>
          </a:xfrm>
          <a:prstGeom prst="lef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22975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178063" y="62507"/>
            <a:ext cx="4795292" cy="4367598"/>
          </a:xfrm>
          <a:prstGeom prst="roundRect">
            <a:avLst>
              <a:gd name="adj" fmla="val 2302"/>
            </a:avLst>
          </a:prstGeom>
          <a:solidFill>
            <a:srgbClr val="0000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2308624" y="4511294"/>
            <a:ext cx="4664731" cy="534081"/>
          </a:xfrm>
          <a:prstGeom prst="roundRect">
            <a:avLst>
              <a:gd name="adj" fmla="val 21734"/>
            </a:avLst>
          </a:prstGeom>
          <a:solidFill>
            <a:srgbClr val="37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2178063" y="4511294"/>
            <a:ext cx="332347" cy="534081"/>
          </a:xfrm>
          <a:prstGeom prst="roundRect">
            <a:avLst>
              <a:gd name="adj" fmla="val 30953"/>
            </a:avLst>
          </a:prstGeom>
          <a:solidFill>
            <a:srgbClr val="37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3061671" y="4482814"/>
            <a:ext cx="2897548" cy="584776"/>
          </a:xfrm>
          <a:prstGeom prst="rect">
            <a:avLst/>
          </a:prstGeom>
          <a:noFill/>
        </p:spPr>
        <p:txBody>
          <a:bodyPr wrap="none" rtlCol="0">
            <a:spAutoFit/>
          </a:bodyPr>
          <a:lstStyle/>
          <a:p>
            <a:r>
              <a:rPr lang="en-US" sz="3200" b="1" dirty="0" smtClean="0">
                <a:solidFill>
                  <a:schemeClr val="bg1"/>
                </a:solidFill>
                <a:latin typeface="Helvetica"/>
                <a:cs typeface="Helvetica"/>
              </a:rPr>
              <a:t>NO THINKING</a:t>
            </a:r>
            <a:endParaRPr lang="en-US" sz="3200" b="1" dirty="0">
              <a:solidFill>
                <a:schemeClr val="bg1"/>
              </a:solidFill>
              <a:latin typeface="Helvetica"/>
              <a:cs typeface="Helvetica"/>
            </a:endParaRPr>
          </a:p>
        </p:txBody>
      </p:sp>
      <p:sp>
        <p:nvSpPr>
          <p:cNvPr id="8" name="TextBox 7"/>
          <p:cNvSpPr txBox="1"/>
          <p:nvPr/>
        </p:nvSpPr>
        <p:spPr>
          <a:xfrm>
            <a:off x="3322928" y="1807666"/>
            <a:ext cx="2167981" cy="584776"/>
          </a:xfrm>
          <a:prstGeom prst="rect">
            <a:avLst/>
          </a:prstGeom>
          <a:noFill/>
        </p:spPr>
        <p:txBody>
          <a:bodyPr wrap="none" rtlCol="0">
            <a:spAutoFit/>
          </a:bodyPr>
          <a:lstStyle/>
          <a:p>
            <a:r>
              <a:rPr lang="en-US" sz="3200" b="1" dirty="0" smtClean="0">
                <a:solidFill>
                  <a:schemeClr val="bg1"/>
                </a:solidFill>
                <a:latin typeface="Helvetica"/>
                <a:cs typeface="Helvetica"/>
              </a:rPr>
              <a:t>THINKING</a:t>
            </a:r>
            <a:endParaRPr lang="en-US" sz="3200" b="1" dirty="0">
              <a:solidFill>
                <a:schemeClr val="bg1"/>
              </a:solidFill>
              <a:latin typeface="Helvetica"/>
              <a:cs typeface="Helvetica"/>
            </a:endParaRPr>
          </a:p>
        </p:txBody>
      </p:sp>
      <p:sp>
        <p:nvSpPr>
          <p:cNvPr id="7" name="Left Arrow 6"/>
          <p:cNvSpPr/>
          <p:nvPr/>
        </p:nvSpPr>
        <p:spPr>
          <a:xfrm rot="10800000">
            <a:off x="1015541" y="1907810"/>
            <a:ext cx="978408" cy="484632"/>
          </a:xfrm>
          <a:prstGeom prst="lef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22975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5178038" y="1551300"/>
            <a:ext cx="3965962" cy="3641040"/>
          </a:xfrm>
          <a:prstGeom prst="rect">
            <a:avLst/>
          </a:prstGeom>
        </p:spPr>
      </p:pic>
      <p:pic>
        <p:nvPicPr>
          <p:cNvPr id="3" name="Picture 2"/>
          <p:cNvPicPr>
            <a:picLocks noChangeAspect="1"/>
          </p:cNvPicPr>
          <p:nvPr/>
        </p:nvPicPr>
        <p:blipFill>
          <a:blip r:embed="rId3"/>
          <a:stretch>
            <a:fillRect/>
          </a:stretch>
        </p:blipFill>
        <p:spPr>
          <a:xfrm>
            <a:off x="1359653" y="1585629"/>
            <a:ext cx="1639966" cy="1887867"/>
          </a:xfrm>
          <a:prstGeom prst="rect">
            <a:avLst/>
          </a:prstGeom>
        </p:spPr>
      </p:pic>
    </p:spTree>
    <p:extLst>
      <p:ext uri="{BB962C8B-B14F-4D97-AF65-F5344CB8AC3E}">
        <p14:creationId xmlns:p14="http://schemas.microsoft.com/office/powerpoint/2010/main" val="93802169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71838" y="866399"/>
            <a:ext cx="4273036" cy="617160"/>
          </a:xfrm>
          <a:prstGeom prst="rect">
            <a:avLst/>
          </a:prstGeom>
          <a:solidFill>
            <a:schemeClr val="accent6">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471838" y="1802118"/>
            <a:ext cx="1637997" cy="617160"/>
          </a:xfrm>
          <a:prstGeom prst="rect">
            <a:avLst/>
          </a:prstGeom>
          <a:solidFill>
            <a:schemeClr val="accent5">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471838" y="2763465"/>
            <a:ext cx="3204777" cy="617160"/>
          </a:xfrm>
          <a:prstGeom prst="rect">
            <a:avLst/>
          </a:prstGeom>
          <a:solidFill>
            <a:schemeClr val="accent4">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471838" y="3748548"/>
            <a:ext cx="5697381" cy="617160"/>
          </a:xfrm>
          <a:prstGeom prst="rect">
            <a:avLst/>
          </a:prstGeom>
          <a:solidFill>
            <a:schemeClr val="accent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1471838" y="439134"/>
            <a:ext cx="0" cy="4413182"/>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1488690" y="4840448"/>
            <a:ext cx="635211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2065301" y="4711784"/>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2716241" y="4721768"/>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3333481" y="4721768"/>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3984421" y="4719884"/>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4520481" y="4698032"/>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5171421" y="4708016"/>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5788661" y="4708016"/>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6439601" y="4706132"/>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7080581" y="4706132"/>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7731521" y="4704248"/>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20" name="Picture 19" descr="Screen Shot 2014-02-06 at 7.09.46 AM.png"/>
          <p:cNvPicPr>
            <a:picLocks noChangeAspect="1"/>
          </p:cNvPicPr>
          <p:nvPr/>
        </p:nvPicPr>
        <p:blipFill>
          <a:blip r:embed="rId2"/>
          <a:stretch>
            <a:fillRect/>
          </a:stretch>
        </p:blipFill>
        <p:spPr>
          <a:xfrm>
            <a:off x="3305381" y="0"/>
            <a:ext cx="2533238" cy="5143500"/>
          </a:xfrm>
          <a:prstGeom prst="rect">
            <a:avLst/>
          </a:prstGeom>
          <a:ln>
            <a:solidFill>
              <a:schemeClr val="tx1"/>
            </a:solidFill>
          </a:ln>
        </p:spPr>
      </p:pic>
    </p:spTree>
    <p:extLst>
      <p:ext uri="{BB962C8B-B14F-4D97-AF65-F5344CB8AC3E}">
        <p14:creationId xmlns:p14="http://schemas.microsoft.com/office/powerpoint/2010/main" val="81629633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71838" y="866399"/>
            <a:ext cx="4273036" cy="617160"/>
          </a:xfrm>
          <a:prstGeom prst="rect">
            <a:avLst/>
          </a:prstGeom>
          <a:solidFill>
            <a:schemeClr val="accent6">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471838" y="1802118"/>
            <a:ext cx="1637997" cy="617160"/>
          </a:xfrm>
          <a:prstGeom prst="rect">
            <a:avLst/>
          </a:prstGeom>
          <a:solidFill>
            <a:schemeClr val="accent5">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471838" y="2763465"/>
            <a:ext cx="3204777" cy="617160"/>
          </a:xfrm>
          <a:prstGeom prst="rect">
            <a:avLst/>
          </a:prstGeom>
          <a:solidFill>
            <a:schemeClr val="accent4">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471838" y="3748548"/>
            <a:ext cx="5697381" cy="617160"/>
          </a:xfrm>
          <a:prstGeom prst="rect">
            <a:avLst/>
          </a:prstGeom>
          <a:solidFill>
            <a:schemeClr val="accent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1471838" y="439134"/>
            <a:ext cx="0" cy="4413182"/>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1488690" y="4840448"/>
            <a:ext cx="635211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2065301" y="4711784"/>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2716241" y="4721768"/>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3333481" y="4721768"/>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3984421" y="4719884"/>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4520481" y="4698032"/>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5171421" y="4708016"/>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5788661" y="4708016"/>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6439601" y="4706132"/>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7080581" y="4706132"/>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7731521" y="4704248"/>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 name="Left Arrow 1"/>
          <p:cNvSpPr/>
          <p:nvPr/>
        </p:nvSpPr>
        <p:spPr>
          <a:xfrm>
            <a:off x="5950397" y="939587"/>
            <a:ext cx="978408" cy="484632"/>
          </a:xfrm>
          <a:prstGeom prst="lef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527560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71838" y="866399"/>
            <a:ext cx="4273036" cy="617160"/>
          </a:xfrm>
          <a:prstGeom prst="rect">
            <a:avLst/>
          </a:prstGeom>
          <a:solidFill>
            <a:schemeClr val="accent6">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471838" y="1802118"/>
            <a:ext cx="1637997" cy="617160"/>
          </a:xfrm>
          <a:prstGeom prst="rect">
            <a:avLst/>
          </a:prstGeom>
          <a:solidFill>
            <a:schemeClr val="accent5">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471838" y="2763465"/>
            <a:ext cx="3204777" cy="617160"/>
          </a:xfrm>
          <a:prstGeom prst="rect">
            <a:avLst/>
          </a:prstGeom>
          <a:solidFill>
            <a:schemeClr val="accent4">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471838" y="3748548"/>
            <a:ext cx="5697381" cy="617160"/>
          </a:xfrm>
          <a:prstGeom prst="rect">
            <a:avLst/>
          </a:prstGeom>
          <a:solidFill>
            <a:schemeClr val="accent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1471838" y="439134"/>
            <a:ext cx="0" cy="4413182"/>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1488690" y="4840448"/>
            <a:ext cx="635211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2065301" y="4711784"/>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2716241" y="4721768"/>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3333481" y="4721768"/>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3984421" y="4719884"/>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4520481" y="4698032"/>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5171421" y="4708016"/>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5788661" y="4708016"/>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6439601" y="4706132"/>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7080581" y="4706132"/>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7731521" y="4704248"/>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 name="Left Arrow 1"/>
          <p:cNvSpPr/>
          <p:nvPr/>
        </p:nvSpPr>
        <p:spPr>
          <a:xfrm>
            <a:off x="4936379" y="2834673"/>
            <a:ext cx="978408" cy="484632"/>
          </a:xfrm>
          <a:prstGeom prst="lef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37994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71838" y="866399"/>
            <a:ext cx="4273036" cy="617160"/>
          </a:xfrm>
          <a:prstGeom prst="rect">
            <a:avLst/>
          </a:prstGeom>
          <a:solidFill>
            <a:schemeClr val="accent6">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471838" y="1802118"/>
            <a:ext cx="1637997" cy="617160"/>
          </a:xfrm>
          <a:prstGeom prst="rect">
            <a:avLst/>
          </a:prstGeom>
          <a:solidFill>
            <a:schemeClr val="accent5">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471838" y="2763465"/>
            <a:ext cx="3204777" cy="617160"/>
          </a:xfrm>
          <a:prstGeom prst="rect">
            <a:avLst/>
          </a:prstGeom>
          <a:solidFill>
            <a:schemeClr val="accent4">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471838" y="3748548"/>
            <a:ext cx="5697381" cy="617160"/>
          </a:xfrm>
          <a:prstGeom prst="rect">
            <a:avLst/>
          </a:prstGeom>
          <a:solidFill>
            <a:schemeClr val="accent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1471838" y="439134"/>
            <a:ext cx="0" cy="4413182"/>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1488690" y="4840448"/>
            <a:ext cx="635211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2065301" y="4711784"/>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2716241" y="4721768"/>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3333481" y="4721768"/>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3984421" y="4719884"/>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4520481" y="4698032"/>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5171421" y="4708016"/>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5788661" y="4708016"/>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6439601" y="4706132"/>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7080581" y="4706132"/>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7731521" y="4704248"/>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 name="Left Arrow 1"/>
          <p:cNvSpPr/>
          <p:nvPr/>
        </p:nvSpPr>
        <p:spPr>
          <a:xfrm>
            <a:off x="3297871" y="1899042"/>
            <a:ext cx="978408" cy="484632"/>
          </a:xfrm>
          <a:prstGeom prst="lef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73877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71838" y="866399"/>
            <a:ext cx="4273036" cy="617160"/>
          </a:xfrm>
          <a:prstGeom prst="rect">
            <a:avLst/>
          </a:prstGeom>
          <a:solidFill>
            <a:schemeClr val="accent6">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471838" y="1802118"/>
            <a:ext cx="1637997" cy="617160"/>
          </a:xfrm>
          <a:prstGeom prst="rect">
            <a:avLst/>
          </a:prstGeom>
          <a:solidFill>
            <a:schemeClr val="accent5">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471838" y="2763465"/>
            <a:ext cx="3204777" cy="617160"/>
          </a:xfrm>
          <a:prstGeom prst="rect">
            <a:avLst/>
          </a:prstGeom>
          <a:solidFill>
            <a:schemeClr val="accent4">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471838" y="3748548"/>
            <a:ext cx="5697381" cy="617160"/>
          </a:xfrm>
          <a:prstGeom prst="rect">
            <a:avLst/>
          </a:prstGeom>
          <a:solidFill>
            <a:schemeClr val="accent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1471838" y="439134"/>
            <a:ext cx="0" cy="4413182"/>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1488690" y="4840448"/>
            <a:ext cx="635211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2065301" y="4711784"/>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2716241" y="4721768"/>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3333481" y="4721768"/>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3984421" y="4719884"/>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4520481" y="4698032"/>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5171421" y="4708016"/>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5788661" y="4708016"/>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6439601" y="4706132"/>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7080581" y="4706132"/>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7731521" y="4704248"/>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 name="Left Arrow 1"/>
          <p:cNvSpPr/>
          <p:nvPr/>
        </p:nvSpPr>
        <p:spPr>
          <a:xfrm>
            <a:off x="7351596" y="3831624"/>
            <a:ext cx="978408" cy="484632"/>
          </a:xfrm>
          <a:prstGeom prst="lef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47770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178063" y="62507"/>
            <a:ext cx="4795292" cy="4367598"/>
          </a:xfrm>
          <a:prstGeom prst="roundRect">
            <a:avLst>
              <a:gd name="adj" fmla="val 2302"/>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2308624" y="4511294"/>
            <a:ext cx="4664731" cy="534081"/>
          </a:xfrm>
          <a:prstGeom prst="roundRect">
            <a:avLst>
              <a:gd name="adj" fmla="val 21734"/>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2178063" y="4511294"/>
            <a:ext cx="332347" cy="534081"/>
          </a:xfrm>
          <a:prstGeom prst="roundRect">
            <a:avLst>
              <a:gd name="adj" fmla="val 30953"/>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3061671" y="4482814"/>
            <a:ext cx="2684749" cy="584776"/>
          </a:xfrm>
          <a:prstGeom prst="rect">
            <a:avLst/>
          </a:prstGeom>
          <a:noFill/>
        </p:spPr>
        <p:txBody>
          <a:bodyPr wrap="none" rtlCol="0">
            <a:spAutoFit/>
          </a:bodyPr>
          <a:lstStyle/>
          <a:p>
            <a:r>
              <a:rPr lang="en-US" sz="3200" b="1" dirty="0" smtClean="0">
                <a:solidFill>
                  <a:schemeClr val="bg1"/>
                </a:solidFill>
                <a:latin typeface="Helvetica"/>
                <a:cs typeface="Helvetica"/>
              </a:rPr>
              <a:t>YOUR TALK!</a:t>
            </a:r>
            <a:endParaRPr lang="en-US" sz="3200" b="1" dirty="0">
              <a:solidFill>
                <a:schemeClr val="bg1"/>
              </a:solidFill>
              <a:latin typeface="Helvetica"/>
              <a:cs typeface="Helvetica"/>
            </a:endParaRPr>
          </a:p>
        </p:txBody>
      </p:sp>
      <p:sp>
        <p:nvSpPr>
          <p:cNvPr id="8" name="TextBox 7"/>
          <p:cNvSpPr txBox="1"/>
          <p:nvPr/>
        </p:nvSpPr>
        <p:spPr>
          <a:xfrm>
            <a:off x="3758357" y="1807666"/>
            <a:ext cx="1302159" cy="584776"/>
          </a:xfrm>
          <a:prstGeom prst="rect">
            <a:avLst/>
          </a:prstGeom>
          <a:noFill/>
        </p:spPr>
        <p:txBody>
          <a:bodyPr wrap="none" rtlCol="0">
            <a:spAutoFit/>
          </a:bodyPr>
          <a:lstStyle/>
          <a:p>
            <a:r>
              <a:rPr lang="en-US" sz="3200" b="1" dirty="0" smtClean="0">
                <a:solidFill>
                  <a:schemeClr val="bg1"/>
                </a:solidFill>
                <a:latin typeface="Helvetica"/>
                <a:cs typeface="Helvetica"/>
              </a:rPr>
              <a:t>PREP</a:t>
            </a:r>
            <a:endParaRPr lang="en-US" sz="3200" b="1" dirty="0">
              <a:solidFill>
                <a:schemeClr val="bg1"/>
              </a:solidFill>
              <a:latin typeface="Helvetica"/>
              <a:cs typeface="Helvetica"/>
            </a:endParaRPr>
          </a:p>
        </p:txBody>
      </p:sp>
    </p:spTree>
    <p:extLst>
      <p:ext uri="{BB962C8B-B14F-4D97-AF65-F5344CB8AC3E}">
        <p14:creationId xmlns:p14="http://schemas.microsoft.com/office/powerpoint/2010/main" val="123612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71838" y="866399"/>
            <a:ext cx="4273036" cy="617160"/>
          </a:xfrm>
          <a:prstGeom prst="rect">
            <a:avLst/>
          </a:prstGeom>
          <a:solidFill>
            <a:schemeClr val="accent6">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471838" y="1802118"/>
            <a:ext cx="1637997" cy="617160"/>
          </a:xfrm>
          <a:prstGeom prst="rect">
            <a:avLst/>
          </a:prstGeom>
          <a:solidFill>
            <a:schemeClr val="accent5">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471838" y="2763465"/>
            <a:ext cx="3204777" cy="617160"/>
          </a:xfrm>
          <a:prstGeom prst="rect">
            <a:avLst/>
          </a:prstGeom>
          <a:solidFill>
            <a:schemeClr val="accent4">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471838" y="3748548"/>
            <a:ext cx="5697381" cy="617160"/>
          </a:xfrm>
          <a:prstGeom prst="rect">
            <a:avLst/>
          </a:prstGeom>
          <a:solidFill>
            <a:schemeClr val="accent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1471838" y="439134"/>
            <a:ext cx="0" cy="4413182"/>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1488690" y="4840448"/>
            <a:ext cx="635211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2065301" y="4711784"/>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2716241" y="4721768"/>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3333481" y="4721768"/>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3984421" y="4719884"/>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4520481" y="4698032"/>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5171421" y="4708016"/>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5788661" y="4708016"/>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6439601" y="4706132"/>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7080581" y="4706132"/>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7731521" y="4704248"/>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1487472" y="1644709"/>
            <a:ext cx="6701004" cy="2878909"/>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1852756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71838" y="866399"/>
            <a:ext cx="4273036" cy="617160"/>
          </a:xfrm>
          <a:prstGeom prst="rect">
            <a:avLst/>
          </a:prstGeom>
          <a:solidFill>
            <a:schemeClr val="accent6">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471838" y="1802118"/>
            <a:ext cx="1637997" cy="617160"/>
          </a:xfrm>
          <a:prstGeom prst="rect">
            <a:avLst/>
          </a:prstGeom>
          <a:solidFill>
            <a:schemeClr val="accent5">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471838" y="2763465"/>
            <a:ext cx="3204777" cy="617160"/>
          </a:xfrm>
          <a:prstGeom prst="rect">
            <a:avLst/>
          </a:prstGeom>
          <a:solidFill>
            <a:schemeClr val="accent4">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471838" y="3748548"/>
            <a:ext cx="5697381" cy="617160"/>
          </a:xfrm>
          <a:prstGeom prst="rect">
            <a:avLst/>
          </a:prstGeom>
          <a:solidFill>
            <a:schemeClr val="accent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1471838" y="439134"/>
            <a:ext cx="0" cy="4413182"/>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1488690" y="4840448"/>
            <a:ext cx="635211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2065301" y="4711784"/>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2716241" y="4721768"/>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3333481" y="4721768"/>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3984421" y="4719884"/>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4520481" y="4698032"/>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5171421" y="4708016"/>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5788661" y="4708016"/>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6439601" y="4706132"/>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7080581" y="4706132"/>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7731521" y="4704248"/>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1487472" y="616635"/>
            <a:ext cx="6701004" cy="1851024"/>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p:cNvSpPr/>
          <p:nvPr/>
        </p:nvSpPr>
        <p:spPr>
          <a:xfrm>
            <a:off x="1488690" y="3568095"/>
            <a:ext cx="6701004" cy="1046394"/>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1852756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71838" y="866399"/>
            <a:ext cx="4273036" cy="617160"/>
          </a:xfrm>
          <a:prstGeom prst="rect">
            <a:avLst/>
          </a:prstGeom>
          <a:solidFill>
            <a:schemeClr val="accent6">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471838" y="1802118"/>
            <a:ext cx="1637997" cy="617160"/>
          </a:xfrm>
          <a:prstGeom prst="rect">
            <a:avLst/>
          </a:prstGeom>
          <a:solidFill>
            <a:schemeClr val="accent5">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471838" y="2763465"/>
            <a:ext cx="3204777" cy="617160"/>
          </a:xfrm>
          <a:prstGeom prst="rect">
            <a:avLst/>
          </a:prstGeom>
          <a:solidFill>
            <a:schemeClr val="accent4">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471838" y="3748548"/>
            <a:ext cx="5697381" cy="617160"/>
          </a:xfrm>
          <a:prstGeom prst="rect">
            <a:avLst/>
          </a:prstGeom>
          <a:solidFill>
            <a:schemeClr val="accent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1471838" y="439134"/>
            <a:ext cx="0" cy="4413182"/>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1488690" y="4840448"/>
            <a:ext cx="635211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2065301" y="4711784"/>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2716241" y="4721768"/>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3333481" y="4721768"/>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3984421" y="4719884"/>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4520481" y="4698032"/>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5171421" y="4708016"/>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5788661" y="4708016"/>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6439601" y="4706132"/>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7080581" y="4706132"/>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7731521" y="4704248"/>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1487472" y="616635"/>
            <a:ext cx="6701004" cy="1028317"/>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p:cNvSpPr/>
          <p:nvPr/>
        </p:nvSpPr>
        <p:spPr>
          <a:xfrm>
            <a:off x="1488690" y="2467659"/>
            <a:ext cx="6701004" cy="214683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1852756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71838" y="866399"/>
            <a:ext cx="4273036" cy="617160"/>
          </a:xfrm>
          <a:prstGeom prst="rect">
            <a:avLst/>
          </a:prstGeom>
          <a:solidFill>
            <a:schemeClr val="accent6">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471838" y="1802118"/>
            <a:ext cx="1637997" cy="617160"/>
          </a:xfrm>
          <a:prstGeom prst="rect">
            <a:avLst/>
          </a:prstGeom>
          <a:solidFill>
            <a:schemeClr val="accent5">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471838" y="2763465"/>
            <a:ext cx="3204777" cy="617160"/>
          </a:xfrm>
          <a:prstGeom prst="rect">
            <a:avLst/>
          </a:prstGeom>
          <a:solidFill>
            <a:schemeClr val="accent4">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471838" y="3748548"/>
            <a:ext cx="5697381" cy="617160"/>
          </a:xfrm>
          <a:prstGeom prst="rect">
            <a:avLst/>
          </a:prstGeom>
          <a:solidFill>
            <a:schemeClr val="accent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1471838" y="439134"/>
            <a:ext cx="0" cy="4413182"/>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1488690" y="4840448"/>
            <a:ext cx="635211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2065301" y="4711784"/>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2716241" y="4721768"/>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3333481" y="4721768"/>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3984421" y="4719884"/>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4520481" y="4698032"/>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5171421" y="4708016"/>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5788661" y="4708016"/>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6439601" y="4706132"/>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7080581" y="4706132"/>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7731521" y="4704248"/>
            <a:ext cx="0" cy="1286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1487472" y="616635"/>
            <a:ext cx="6701004" cy="2975651"/>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1852756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2-05 at 7.10.2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942415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3109257" y="114566"/>
            <a:ext cx="3864098" cy="907595"/>
          </a:xfrm>
          <a:prstGeom prst="round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2943084" y="114567"/>
            <a:ext cx="332347" cy="907595"/>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494333" y="265639"/>
            <a:ext cx="1302360" cy="584776"/>
          </a:xfrm>
          <a:prstGeom prst="rect">
            <a:avLst/>
          </a:prstGeom>
          <a:noFill/>
        </p:spPr>
        <p:txBody>
          <a:bodyPr wrap="none" rtlCol="0">
            <a:spAutoFit/>
          </a:bodyPr>
          <a:lstStyle/>
          <a:p>
            <a:r>
              <a:rPr lang="en-US" sz="3200" dirty="0" smtClean="0">
                <a:solidFill>
                  <a:srgbClr val="FFFFFF"/>
                </a:solidFill>
                <a:latin typeface="Helvetica"/>
                <a:cs typeface="Helvetica"/>
              </a:rPr>
              <a:t>Slides</a:t>
            </a:r>
            <a:endParaRPr lang="en-US" sz="3200" dirty="0">
              <a:solidFill>
                <a:srgbClr val="FFFFFF"/>
              </a:solidFill>
              <a:latin typeface="Helvetica"/>
              <a:cs typeface="Helvetica"/>
            </a:endParaRPr>
          </a:p>
        </p:txBody>
      </p:sp>
    </p:spTree>
    <p:extLst>
      <p:ext uri="{BB962C8B-B14F-4D97-AF65-F5344CB8AC3E}">
        <p14:creationId xmlns:p14="http://schemas.microsoft.com/office/powerpoint/2010/main" val="9380216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6666" y="2197588"/>
            <a:ext cx="2734693" cy="707886"/>
          </a:xfrm>
          <a:prstGeom prst="rect">
            <a:avLst/>
          </a:prstGeom>
          <a:noFill/>
        </p:spPr>
        <p:txBody>
          <a:bodyPr wrap="none" rtlCol="0">
            <a:spAutoFit/>
          </a:bodyPr>
          <a:lstStyle/>
          <a:p>
            <a:r>
              <a:rPr lang="en-US" sz="4000" dirty="0" smtClean="0"/>
              <a:t>Nix the text.</a:t>
            </a:r>
            <a:endParaRPr lang="en-US" sz="4000" dirty="0"/>
          </a:p>
        </p:txBody>
      </p:sp>
      <p:cxnSp>
        <p:nvCxnSpPr>
          <p:cNvPr id="7" name="Straight Connector 6"/>
          <p:cNvCxnSpPr/>
          <p:nvPr/>
        </p:nvCxnSpPr>
        <p:spPr>
          <a:xfrm>
            <a:off x="479220" y="2613202"/>
            <a:ext cx="3246675"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Rounded Rectangle 9"/>
          <p:cNvSpPr/>
          <p:nvPr/>
        </p:nvSpPr>
        <p:spPr>
          <a:xfrm>
            <a:off x="3109257" y="107762"/>
            <a:ext cx="3864098" cy="914400"/>
          </a:xfrm>
          <a:prstGeom prst="round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2943084" y="114567"/>
            <a:ext cx="332347" cy="907595"/>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494333" y="265639"/>
            <a:ext cx="1302360" cy="584776"/>
          </a:xfrm>
          <a:prstGeom prst="rect">
            <a:avLst/>
          </a:prstGeom>
          <a:noFill/>
        </p:spPr>
        <p:txBody>
          <a:bodyPr wrap="none" rtlCol="0">
            <a:spAutoFit/>
          </a:bodyPr>
          <a:lstStyle/>
          <a:p>
            <a:r>
              <a:rPr lang="en-US" sz="3200" dirty="0" smtClean="0">
                <a:solidFill>
                  <a:srgbClr val="FFFFFF"/>
                </a:solidFill>
                <a:latin typeface="Helvetica"/>
                <a:cs typeface="Helvetica"/>
              </a:rPr>
              <a:t>Slides</a:t>
            </a:r>
            <a:endParaRPr lang="en-US" sz="3200" dirty="0">
              <a:solidFill>
                <a:srgbClr val="FFFFFF"/>
              </a:solidFill>
              <a:latin typeface="Helvetica"/>
              <a:cs typeface="Helvetica"/>
            </a:endParaRPr>
          </a:p>
        </p:txBody>
      </p:sp>
    </p:spTree>
    <p:extLst>
      <p:ext uri="{BB962C8B-B14F-4D97-AF65-F5344CB8AC3E}">
        <p14:creationId xmlns:p14="http://schemas.microsoft.com/office/powerpoint/2010/main" val="9380216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6666" y="2197588"/>
            <a:ext cx="2734693" cy="707886"/>
          </a:xfrm>
          <a:prstGeom prst="rect">
            <a:avLst/>
          </a:prstGeom>
          <a:noFill/>
        </p:spPr>
        <p:txBody>
          <a:bodyPr wrap="none" rtlCol="0">
            <a:spAutoFit/>
          </a:bodyPr>
          <a:lstStyle/>
          <a:p>
            <a:r>
              <a:rPr lang="en-US" sz="4000" dirty="0" smtClean="0"/>
              <a:t>Nix the text.</a:t>
            </a:r>
            <a:endParaRPr lang="en-US" sz="4000" dirty="0"/>
          </a:p>
        </p:txBody>
      </p:sp>
      <p:sp>
        <p:nvSpPr>
          <p:cNvPr id="3" name="TextBox 2"/>
          <p:cNvSpPr txBox="1"/>
          <p:nvPr/>
        </p:nvSpPr>
        <p:spPr>
          <a:xfrm>
            <a:off x="4424533" y="2197588"/>
            <a:ext cx="4326425" cy="707886"/>
          </a:xfrm>
          <a:prstGeom prst="rect">
            <a:avLst/>
          </a:prstGeom>
          <a:noFill/>
        </p:spPr>
        <p:txBody>
          <a:bodyPr wrap="none" rtlCol="0">
            <a:spAutoFit/>
          </a:bodyPr>
          <a:lstStyle/>
          <a:p>
            <a:r>
              <a:rPr lang="en-US" sz="4000" dirty="0" smtClean="0"/>
              <a:t>One thing at a time.</a:t>
            </a:r>
            <a:endParaRPr lang="en-US" sz="4000" dirty="0"/>
          </a:p>
        </p:txBody>
      </p:sp>
      <p:cxnSp>
        <p:nvCxnSpPr>
          <p:cNvPr id="7" name="Straight Connector 6"/>
          <p:cNvCxnSpPr/>
          <p:nvPr/>
        </p:nvCxnSpPr>
        <p:spPr>
          <a:xfrm>
            <a:off x="479220" y="2613202"/>
            <a:ext cx="3246675"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Rounded Rectangle 9"/>
          <p:cNvSpPr/>
          <p:nvPr/>
        </p:nvSpPr>
        <p:spPr>
          <a:xfrm>
            <a:off x="3109257" y="107762"/>
            <a:ext cx="3864098" cy="914400"/>
          </a:xfrm>
          <a:prstGeom prst="round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2943084" y="114567"/>
            <a:ext cx="332347" cy="907595"/>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494333" y="265639"/>
            <a:ext cx="1302360" cy="584776"/>
          </a:xfrm>
          <a:prstGeom prst="rect">
            <a:avLst/>
          </a:prstGeom>
          <a:noFill/>
        </p:spPr>
        <p:txBody>
          <a:bodyPr wrap="none" rtlCol="0">
            <a:spAutoFit/>
          </a:bodyPr>
          <a:lstStyle/>
          <a:p>
            <a:r>
              <a:rPr lang="en-US" sz="3200" dirty="0" smtClean="0">
                <a:solidFill>
                  <a:srgbClr val="FFFFFF"/>
                </a:solidFill>
                <a:latin typeface="Helvetica"/>
                <a:cs typeface="Helvetica"/>
              </a:rPr>
              <a:t>Slides</a:t>
            </a:r>
            <a:endParaRPr lang="en-US" sz="3200" dirty="0">
              <a:solidFill>
                <a:srgbClr val="FFFFFF"/>
              </a:solidFill>
              <a:latin typeface="Helvetica"/>
              <a:cs typeface="Helvetica"/>
            </a:endParaRPr>
          </a:p>
        </p:txBody>
      </p:sp>
    </p:spTree>
    <p:extLst>
      <p:ext uri="{BB962C8B-B14F-4D97-AF65-F5344CB8AC3E}">
        <p14:creationId xmlns:p14="http://schemas.microsoft.com/office/powerpoint/2010/main" val="9380216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308624" y="2009461"/>
            <a:ext cx="4664731" cy="886968"/>
          </a:xfrm>
          <a:prstGeom prst="roundRect">
            <a:avLst>
              <a:gd name="adj" fmla="val 5649"/>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2178063" y="62507"/>
            <a:ext cx="681818" cy="283464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ounded Rectangle 33"/>
          <p:cNvSpPr/>
          <p:nvPr/>
        </p:nvSpPr>
        <p:spPr>
          <a:xfrm>
            <a:off x="2308624" y="4511294"/>
            <a:ext cx="4664731" cy="534081"/>
          </a:xfrm>
          <a:prstGeom prst="roundRect">
            <a:avLst>
              <a:gd name="adj" fmla="val 21734"/>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ed Rectangle 34"/>
          <p:cNvSpPr/>
          <p:nvPr/>
        </p:nvSpPr>
        <p:spPr>
          <a:xfrm>
            <a:off x="2178063" y="4511294"/>
            <a:ext cx="332347" cy="534081"/>
          </a:xfrm>
          <a:prstGeom prst="roundRect">
            <a:avLst>
              <a:gd name="adj" fmla="val 30953"/>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rot="16200000">
            <a:off x="1969631" y="1173031"/>
            <a:ext cx="1051490" cy="584776"/>
          </a:xfrm>
          <a:prstGeom prst="rect">
            <a:avLst/>
          </a:prstGeom>
          <a:noFill/>
        </p:spPr>
        <p:txBody>
          <a:bodyPr wrap="none" rtlCol="0">
            <a:spAutoFit/>
          </a:bodyPr>
          <a:lstStyle/>
          <a:p>
            <a:r>
              <a:rPr lang="en-US" sz="3200" dirty="0" smtClean="0">
                <a:solidFill>
                  <a:srgbClr val="FFFFFF"/>
                </a:solidFill>
                <a:latin typeface="Helvetica"/>
                <a:cs typeface="Helvetica"/>
              </a:rPr>
              <a:t>Prep</a:t>
            </a:r>
            <a:endParaRPr lang="en-US" sz="3200" dirty="0">
              <a:solidFill>
                <a:srgbClr val="FFFFFF"/>
              </a:solidFill>
              <a:latin typeface="Helvetica"/>
              <a:cs typeface="Helvetica"/>
            </a:endParaRPr>
          </a:p>
        </p:txBody>
      </p:sp>
      <p:sp>
        <p:nvSpPr>
          <p:cNvPr id="18" name="Rounded Rectangle 17"/>
          <p:cNvSpPr/>
          <p:nvPr/>
        </p:nvSpPr>
        <p:spPr>
          <a:xfrm>
            <a:off x="3109257" y="94944"/>
            <a:ext cx="3864098" cy="914400"/>
          </a:xfrm>
          <a:prstGeom prst="roundRect">
            <a:avLst/>
          </a:prstGeom>
          <a:solidFill>
            <a:srgbClr val="37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2943084" y="94944"/>
            <a:ext cx="332347" cy="91440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494333" y="244122"/>
            <a:ext cx="1159292" cy="584776"/>
          </a:xfrm>
          <a:prstGeom prst="rect">
            <a:avLst/>
          </a:prstGeom>
          <a:noFill/>
        </p:spPr>
        <p:txBody>
          <a:bodyPr wrap="none" rtlCol="0">
            <a:spAutoFit/>
          </a:bodyPr>
          <a:lstStyle/>
          <a:p>
            <a:r>
              <a:rPr lang="en-US" sz="3200" dirty="0" smtClean="0">
                <a:solidFill>
                  <a:srgbClr val="FFFFFF"/>
                </a:solidFill>
                <a:latin typeface="Helvetica"/>
                <a:cs typeface="Helvetica"/>
              </a:rPr>
              <a:t>Story</a:t>
            </a:r>
            <a:endParaRPr lang="en-US" sz="3200" dirty="0">
              <a:solidFill>
                <a:srgbClr val="FFFFFF"/>
              </a:solidFill>
              <a:latin typeface="Helvetica"/>
              <a:cs typeface="Helvetica"/>
            </a:endParaRPr>
          </a:p>
        </p:txBody>
      </p:sp>
      <p:sp>
        <p:nvSpPr>
          <p:cNvPr id="21" name="Rounded Rectangle 20"/>
          <p:cNvSpPr/>
          <p:nvPr/>
        </p:nvSpPr>
        <p:spPr>
          <a:xfrm>
            <a:off x="3109257" y="1042526"/>
            <a:ext cx="3864098" cy="907595"/>
          </a:xfrm>
          <a:prstGeom prst="round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2943084" y="1042527"/>
            <a:ext cx="332347" cy="907595"/>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3494333" y="1193599"/>
            <a:ext cx="1302360" cy="584776"/>
          </a:xfrm>
          <a:prstGeom prst="rect">
            <a:avLst/>
          </a:prstGeom>
          <a:noFill/>
        </p:spPr>
        <p:txBody>
          <a:bodyPr wrap="none" rtlCol="0">
            <a:spAutoFit/>
          </a:bodyPr>
          <a:lstStyle/>
          <a:p>
            <a:r>
              <a:rPr lang="en-US" sz="3200" dirty="0" smtClean="0">
                <a:solidFill>
                  <a:srgbClr val="FFFFFF"/>
                </a:solidFill>
                <a:latin typeface="Helvetica"/>
                <a:cs typeface="Helvetica"/>
              </a:rPr>
              <a:t>Slides</a:t>
            </a:r>
            <a:endParaRPr lang="en-US" sz="3200" dirty="0">
              <a:solidFill>
                <a:srgbClr val="FFFFFF"/>
              </a:solidFill>
              <a:latin typeface="Helvetica"/>
              <a:cs typeface="Helvetica"/>
            </a:endParaRPr>
          </a:p>
        </p:txBody>
      </p:sp>
      <p:sp>
        <p:nvSpPr>
          <p:cNvPr id="24" name="Rounded Rectangle 23"/>
          <p:cNvSpPr/>
          <p:nvPr/>
        </p:nvSpPr>
        <p:spPr>
          <a:xfrm>
            <a:off x="2308624" y="2982150"/>
            <a:ext cx="4664731" cy="534081"/>
          </a:xfrm>
          <a:prstGeom prst="roundRect">
            <a:avLst>
              <a:gd name="adj" fmla="val 21734"/>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p:nvPr/>
        </p:nvSpPr>
        <p:spPr>
          <a:xfrm>
            <a:off x="2308624" y="3599312"/>
            <a:ext cx="4664731" cy="830793"/>
          </a:xfrm>
          <a:prstGeom prst="roundRect">
            <a:avLst>
              <a:gd name="adj" fmla="val 12527"/>
            </a:avLst>
          </a:prstGeom>
          <a:solidFill>
            <a:srgbClr val="404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a:off x="2178063" y="2982150"/>
            <a:ext cx="681818" cy="534081"/>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ounded Rectangle 29"/>
          <p:cNvSpPr/>
          <p:nvPr/>
        </p:nvSpPr>
        <p:spPr>
          <a:xfrm>
            <a:off x="2178063" y="3599312"/>
            <a:ext cx="681818" cy="830793"/>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3061671" y="4482814"/>
            <a:ext cx="2684749" cy="584776"/>
          </a:xfrm>
          <a:prstGeom prst="rect">
            <a:avLst/>
          </a:prstGeom>
          <a:noFill/>
        </p:spPr>
        <p:txBody>
          <a:bodyPr wrap="none" rtlCol="0">
            <a:spAutoFit/>
          </a:bodyPr>
          <a:lstStyle/>
          <a:p>
            <a:r>
              <a:rPr lang="en-US" sz="3200" b="1" dirty="0" smtClean="0">
                <a:solidFill>
                  <a:schemeClr val="bg1"/>
                </a:solidFill>
                <a:latin typeface="Helvetica"/>
                <a:cs typeface="Helvetica"/>
              </a:rPr>
              <a:t>YOUR TALK!</a:t>
            </a:r>
            <a:endParaRPr lang="en-US" sz="3200" b="1" dirty="0">
              <a:solidFill>
                <a:schemeClr val="bg1"/>
              </a:solidFill>
              <a:latin typeface="Helvetica"/>
              <a:cs typeface="Helvetica"/>
            </a:endParaRPr>
          </a:p>
        </p:txBody>
      </p:sp>
      <p:sp>
        <p:nvSpPr>
          <p:cNvPr id="32" name="TextBox 31"/>
          <p:cNvSpPr txBox="1"/>
          <p:nvPr/>
        </p:nvSpPr>
        <p:spPr>
          <a:xfrm>
            <a:off x="3061671" y="2943323"/>
            <a:ext cx="2505814" cy="584776"/>
          </a:xfrm>
          <a:prstGeom prst="rect">
            <a:avLst/>
          </a:prstGeom>
          <a:noFill/>
        </p:spPr>
        <p:txBody>
          <a:bodyPr wrap="none" rtlCol="0">
            <a:spAutoFit/>
          </a:bodyPr>
          <a:lstStyle/>
          <a:p>
            <a:r>
              <a:rPr lang="en-US" sz="3200" dirty="0" smtClean="0">
                <a:solidFill>
                  <a:srgbClr val="FFFFFF"/>
                </a:solidFill>
                <a:latin typeface="Helvetica"/>
                <a:cs typeface="Helvetica"/>
              </a:rPr>
              <a:t>Practice Talk</a:t>
            </a:r>
            <a:endParaRPr lang="en-US" sz="3200" dirty="0">
              <a:solidFill>
                <a:srgbClr val="FFFFFF"/>
              </a:solidFill>
              <a:latin typeface="Helvetica"/>
              <a:cs typeface="Helvetica"/>
            </a:endParaRPr>
          </a:p>
        </p:txBody>
      </p:sp>
      <p:sp>
        <p:nvSpPr>
          <p:cNvPr id="33" name="TextBox 32"/>
          <p:cNvSpPr txBox="1"/>
          <p:nvPr/>
        </p:nvSpPr>
        <p:spPr>
          <a:xfrm>
            <a:off x="3071631" y="3722767"/>
            <a:ext cx="1051490" cy="584776"/>
          </a:xfrm>
          <a:prstGeom prst="rect">
            <a:avLst/>
          </a:prstGeom>
          <a:noFill/>
        </p:spPr>
        <p:txBody>
          <a:bodyPr wrap="none" rtlCol="0">
            <a:spAutoFit/>
          </a:bodyPr>
          <a:lstStyle/>
          <a:p>
            <a:r>
              <a:rPr lang="en-US" sz="3200" dirty="0" smtClean="0">
                <a:solidFill>
                  <a:srgbClr val="FFFFFF"/>
                </a:solidFill>
                <a:latin typeface="Helvetica"/>
                <a:cs typeface="Helvetica"/>
              </a:rPr>
              <a:t>Prep</a:t>
            </a:r>
            <a:endParaRPr lang="en-US" sz="3200" dirty="0">
              <a:solidFill>
                <a:srgbClr val="FFFFFF"/>
              </a:solidFill>
              <a:latin typeface="Helvetica"/>
              <a:cs typeface="Helvetica"/>
            </a:endParaRPr>
          </a:p>
        </p:txBody>
      </p:sp>
    </p:spTree>
    <p:extLst>
      <p:ext uri="{BB962C8B-B14F-4D97-AF65-F5344CB8AC3E}">
        <p14:creationId xmlns:p14="http://schemas.microsoft.com/office/powerpoint/2010/main" val="38567161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2308624" y="4511294"/>
            <a:ext cx="4664731" cy="534081"/>
          </a:xfrm>
          <a:prstGeom prst="roundRect">
            <a:avLst>
              <a:gd name="adj" fmla="val 21734"/>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a:off x="2178063" y="4511294"/>
            <a:ext cx="332347" cy="534081"/>
          </a:xfrm>
          <a:prstGeom prst="roundRect">
            <a:avLst>
              <a:gd name="adj" fmla="val 30953"/>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2308624" y="2982150"/>
            <a:ext cx="4664731" cy="534081"/>
          </a:xfrm>
          <a:prstGeom prst="roundRect">
            <a:avLst>
              <a:gd name="adj" fmla="val 21734"/>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2308624" y="3599312"/>
            <a:ext cx="4664731" cy="830793"/>
          </a:xfrm>
          <a:prstGeom prst="roundRect">
            <a:avLst>
              <a:gd name="adj" fmla="val 12527"/>
            </a:avLst>
          </a:prstGeom>
          <a:solidFill>
            <a:srgbClr val="404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2178063" y="62507"/>
            <a:ext cx="681818" cy="283464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2178063" y="2982150"/>
            <a:ext cx="681818" cy="534081"/>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2178063" y="3599312"/>
            <a:ext cx="681818" cy="830793"/>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061671" y="4482814"/>
            <a:ext cx="2684749" cy="584776"/>
          </a:xfrm>
          <a:prstGeom prst="rect">
            <a:avLst/>
          </a:prstGeom>
          <a:noFill/>
        </p:spPr>
        <p:txBody>
          <a:bodyPr wrap="none" rtlCol="0">
            <a:spAutoFit/>
          </a:bodyPr>
          <a:lstStyle/>
          <a:p>
            <a:r>
              <a:rPr lang="en-US" sz="3200" b="1" dirty="0" smtClean="0">
                <a:solidFill>
                  <a:schemeClr val="bg1"/>
                </a:solidFill>
                <a:latin typeface="Helvetica"/>
                <a:cs typeface="Helvetica"/>
              </a:rPr>
              <a:t>YOUR TALK!</a:t>
            </a:r>
            <a:endParaRPr lang="en-US" sz="3200" b="1" dirty="0">
              <a:solidFill>
                <a:schemeClr val="bg1"/>
              </a:solidFill>
              <a:latin typeface="Helvetica"/>
              <a:cs typeface="Helvetica"/>
            </a:endParaRPr>
          </a:p>
        </p:txBody>
      </p:sp>
      <p:sp>
        <p:nvSpPr>
          <p:cNvPr id="15" name="TextBox 14"/>
          <p:cNvSpPr txBox="1"/>
          <p:nvPr/>
        </p:nvSpPr>
        <p:spPr>
          <a:xfrm>
            <a:off x="3061671" y="2943323"/>
            <a:ext cx="2505814" cy="584776"/>
          </a:xfrm>
          <a:prstGeom prst="rect">
            <a:avLst/>
          </a:prstGeom>
          <a:noFill/>
        </p:spPr>
        <p:txBody>
          <a:bodyPr wrap="none" rtlCol="0">
            <a:spAutoFit/>
          </a:bodyPr>
          <a:lstStyle/>
          <a:p>
            <a:r>
              <a:rPr lang="en-US" sz="3200" dirty="0" smtClean="0">
                <a:solidFill>
                  <a:srgbClr val="FFFFFF"/>
                </a:solidFill>
                <a:latin typeface="Helvetica"/>
                <a:cs typeface="Helvetica"/>
              </a:rPr>
              <a:t>Practice Talk</a:t>
            </a:r>
            <a:endParaRPr lang="en-US" sz="3200" dirty="0">
              <a:solidFill>
                <a:srgbClr val="FFFFFF"/>
              </a:solidFill>
              <a:latin typeface="Helvetica"/>
              <a:cs typeface="Helvetica"/>
            </a:endParaRPr>
          </a:p>
        </p:txBody>
      </p:sp>
      <p:sp>
        <p:nvSpPr>
          <p:cNvPr id="16" name="TextBox 15"/>
          <p:cNvSpPr txBox="1"/>
          <p:nvPr/>
        </p:nvSpPr>
        <p:spPr>
          <a:xfrm rot="16200000">
            <a:off x="1969631" y="1173031"/>
            <a:ext cx="1051490" cy="584776"/>
          </a:xfrm>
          <a:prstGeom prst="rect">
            <a:avLst/>
          </a:prstGeom>
          <a:noFill/>
        </p:spPr>
        <p:txBody>
          <a:bodyPr wrap="none" rtlCol="0">
            <a:spAutoFit/>
          </a:bodyPr>
          <a:lstStyle/>
          <a:p>
            <a:r>
              <a:rPr lang="en-US" sz="3200" dirty="0" smtClean="0">
                <a:solidFill>
                  <a:srgbClr val="FFFFFF"/>
                </a:solidFill>
                <a:latin typeface="Helvetica"/>
                <a:cs typeface="Helvetica"/>
              </a:rPr>
              <a:t>Prep</a:t>
            </a:r>
            <a:endParaRPr lang="en-US" sz="3200" dirty="0">
              <a:solidFill>
                <a:srgbClr val="FFFFFF"/>
              </a:solidFill>
              <a:latin typeface="Helvetica"/>
              <a:cs typeface="Helvetica"/>
            </a:endParaRPr>
          </a:p>
        </p:txBody>
      </p:sp>
      <p:sp>
        <p:nvSpPr>
          <p:cNvPr id="17" name="TextBox 16"/>
          <p:cNvSpPr txBox="1"/>
          <p:nvPr/>
        </p:nvSpPr>
        <p:spPr>
          <a:xfrm>
            <a:off x="3071631" y="3722767"/>
            <a:ext cx="1051490" cy="584776"/>
          </a:xfrm>
          <a:prstGeom prst="rect">
            <a:avLst/>
          </a:prstGeom>
          <a:noFill/>
        </p:spPr>
        <p:txBody>
          <a:bodyPr wrap="none" rtlCol="0">
            <a:spAutoFit/>
          </a:bodyPr>
          <a:lstStyle/>
          <a:p>
            <a:r>
              <a:rPr lang="en-US" sz="3200" dirty="0" smtClean="0">
                <a:solidFill>
                  <a:srgbClr val="FFFFFF"/>
                </a:solidFill>
                <a:latin typeface="Helvetica"/>
                <a:cs typeface="Helvetica"/>
              </a:rPr>
              <a:t>Prep</a:t>
            </a:r>
            <a:endParaRPr lang="en-US" sz="3200" dirty="0">
              <a:solidFill>
                <a:srgbClr val="FFFFFF"/>
              </a:solidFill>
              <a:latin typeface="Helvetica"/>
              <a:cs typeface="Helvetica"/>
            </a:endParaRPr>
          </a:p>
        </p:txBody>
      </p:sp>
      <p:sp>
        <p:nvSpPr>
          <p:cNvPr id="18" name="Rounded Rectangle 17"/>
          <p:cNvSpPr/>
          <p:nvPr/>
        </p:nvSpPr>
        <p:spPr>
          <a:xfrm>
            <a:off x="3109257" y="94944"/>
            <a:ext cx="3864098" cy="914400"/>
          </a:xfrm>
          <a:prstGeom prst="roundRect">
            <a:avLst/>
          </a:prstGeom>
          <a:solidFill>
            <a:srgbClr val="37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2943084" y="94944"/>
            <a:ext cx="332347" cy="91440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494333" y="244122"/>
            <a:ext cx="1159292" cy="584776"/>
          </a:xfrm>
          <a:prstGeom prst="rect">
            <a:avLst/>
          </a:prstGeom>
          <a:noFill/>
        </p:spPr>
        <p:txBody>
          <a:bodyPr wrap="none" rtlCol="0">
            <a:spAutoFit/>
          </a:bodyPr>
          <a:lstStyle/>
          <a:p>
            <a:r>
              <a:rPr lang="en-US" sz="3200" dirty="0" smtClean="0">
                <a:solidFill>
                  <a:srgbClr val="FFFFFF"/>
                </a:solidFill>
                <a:latin typeface="Helvetica"/>
                <a:cs typeface="Helvetica"/>
              </a:rPr>
              <a:t>Story</a:t>
            </a:r>
            <a:endParaRPr lang="en-US" sz="3200" dirty="0">
              <a:solidFill>
                <a:srgbClr val="FFFFFF"/>
              </a:solidFill>
              <a:latin typeface="Helvetica"/>
              <a:cs typeface="Helvetica"/>
            </a:endParaRPr>
          </a:p>
        </p:txBody>
      </p:sp>
      <p:sp>
        <p:nvSpPr>
          <p:cNvPr id="21" name="Rounded Rectangle 20"/>
          <p:cNvSpPr/>
          <p:nvPr/>
        </p:nvSpPr>
        <p:spPr>
          <a:xfrm>
            <a:off x="3109257" y="1042526"/>
            <a:ext cx="3864098" cy="907595"/>
          </a:xfrm>
          <a:prstGeom prst="round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2943084" y="1042527"/>
            <a:ext cx="332347" cy="907595"/>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3494333" y="1193599"/>
            <a:ext cx="1302360" cy="584776"/>
          </a:xfrm>
          <a:prstGeom prst="rect">
            <a:avLst/>
          </a:prstGeom>
          <a:noFill/>
        </p:spPr>
        <p:txBody>
          <a:bodyPr wrap="none" rtlCol="0">
            <a:spAutoFit/>
          </a:bodyPr>
          <a:lstStyle/>
          <a:p>
            <a:r>
              <a:rPr lang="en-US" sz="3200" dirty="0" smtClean="0">
                <a:solidFill>
                  <a:srgbClr val="FFFFFF"/>
                </a:solidFill>
                <a:latin typeface="Helvetica"/>
                <a:cs typeface="Helvetica"/>
              </a:rPr>
              <a:t>Slides</a:t>
            </a:r>
            <a:endParaRPr lang="en-US" sz="3200" dirty="0">
              <a:solidFill>
                <a:srgbClr val="FFFFFF"/>
              </a:solidFill>
              <a:latin typeface="Helvetica"/>
              <a:cs typeface="Helvetica"/>
            </a:endParaRPr>
          </a:p>
        </p:txBody>
      </p:sp>
      <p:sp>
        <p:nvSpPr>
          <p:cNvPr id="24" name="Rounded Rectangle 23"/>
          <p:cNvSpPr/>
          <p:nvPr/>
        </p:nvSpPr>
        <p:spPr>
          <a:xfrm>
            <a:off x="3097387" y="1981504"/>
            <a:ext cx="3875968" cy="914400"/>
          </a:xfrm>
          <a:prstGeom prst="round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2931214" y="1981504"/>
            <a:ext cx="332347" cy="91440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3482463" y="2143078"/>
            <a:ext cx="1667043" cy="584776"/>
          </a:xfrm>
          <a:prstGeom prst="rect">
            <a:avLst/>
          </a:prstGeom>
          <a:noFill/>
        </p:spPr>
        <p:txBody>
          <a:bodyPr wrap="none" rtlCol="0">
            <a:spAutoFit/>
          </a:bodyPr>
          <a:lstStyle/>
          <a:p>
            <a:r>
              <a:rPr lang="en-US" sz="3200" dirty="0" smtClean="0">
                <a:solidFill>
                  <a:srgbClr val="FFFFFF"/>
                </a:solidFill>
                <a:latin typeface="Helvetica"/>
                <a:cs typeface="Helvetica"/>
              </a:rPr>
              <a:t>Practice</a:t>
            </a:r>
            <a:endParaRPr lang="en-US" sz="3200" dirty="0">
              <a:solidFill>
                <a:srgbClr val="FFFFFF"/>
              </a:solidFill>
              <a:latin typeface="Helvetica"/>
              <a:cs typeface="Helvetica"/>
            </a:endParaRPr>
          </a:p>
        </p:txBody>
      </p:sp>
    </p:spTree>
    <p:extLst>
      <p:ext uri="{BB962C8B-B14F-4D97-AF65-F5344CB8AC3E}">
        <p14:creationId xmlns:p14="http://schemas.microsoft.com/office/powerpoint/2010/main" val="4857418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ounded Rectangle 98"/>
          <p:cNvSpPr/>
          <p:nvPr/>
        </p:nvSpPr>
        <p:spPr>
          <a:xfrm>
            <a:off x="2308624" y="4511294"/>
            <a:ext cx="4664731" cy="534081"/>
          </a:xfrm>
          <a:prstGeom prst="roundRect">
            <a:avLst>
              <a:gd name="adj" fmla="val 21734"/>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ounded Rectangle 99"/>
          <p:cNvSpPr/>
          <p:nvPr/>
        </p:nvSpPr>
        <p:spPr>
          <a:xfrm>
            <a:off x="2178063" y="4511294"/>
            <a:ext cx="332347" cy="534081"/>
          </a:xfrm>
          <a:prstGeom prst="roundRect">
            <a:avLst>
              <a:gd name="adj" fmla="val 30953"/>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TextBox 100"/>
          <p:cNvSpPr txBox="1"/>
          <p:nvPr/>
        </p:nvSpPr>
        <p:spPr>
          <a:xfrm>
            <a:off x="3061671" y="4482814"/>
            <a:ext cx="2684749" cy="584776"/>
          </a:xfrm>
          <a:prstGeom prst="rect">
            <a:avLst/>
          </a:prstGeom>
          <a:noFill/>
        </p:spPr>
        <p:txBody>
          <a:bodyPr wrap="none" rtlCol="0">
            <a:spAutoFit/>
          </a:bodyPr>
          <a:lstStyle/>
          <a:p>
            <a:r>
              <a:rPr lang="en-US" sz="3200" b="1" dirty="0" smtClean="0">
                <a:solidFill>
                  <a:schemeClr val="bg1"/>
                </a:solidFill>
                <a:latin typeface="Helvetica"/>
                <a:cs typeface="Helvetica"/>
              </a:rPr>
              <a:t>YOUR TALK!</a:t>
            </a:r>
            <a:endParaRPr lang="en-US" sz="3200" b="1" dirty="0">
              <a:solidFill>
                <a:schemeClr val="bg1"/>
              </a:solidFill>
              <a:latin typeface="Helvetica"/>
              <a:cs typeface="Helvetica"/>
            </a:endParaRPr>
          </a:p>
        </p:txBody>
      </p:sp>
      <p:grpSp>
        <p:nvGrpSpPr>
          <p:cNvPr id="2" name="Group 1"/>
          <p:cNvGrpSpPr/>
          <p:nvPr/>
        </p:nvGrpSpPr>
        <p:grpSpPr>
          <a:xfrm>
            <a:off x="2178063" y="2113958"/>
            <a:ext cx="4795292" cy="534081"/>
            <a:chOff x="2178063" y="2113958"/>
            <a:chExt cx="4795292" cy="534081"/>
          </a:xfrm>
        </p:grpSpPr>
        <p:sp>
          <p:nvSpPr>
            <p:cNvPr id="16" name="Rounded Rectangle 15"/>
            <p:cNvSpPr/>
            <p:nvPr/>
          </p:nvSpPr>
          <p:spPr>
            <a:xfrm>
              <a:off x="2308624" y="2113958"/>
              <a:ext cx="4664731" cy="534081"/>
            </a:xfrm>
            <a:prstGeom prst="roundRect">
              <a:avLst>
                <a:gd name="adj" fmla="val 21734"/>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ounded Rectangle 19"/>
            <p:cNvSpPr/>
            <p:nvPr/>
          </p:nvSpPr>
          <p:spPr>
            <a:xfrm>
              <a:off x="2178063" y="2113958"/>
              <a:ext cx="332347" cy="534081"/>
            </a:xfrm>
            <a:prstGeom prst="roundRect">
              <a:avLst>
                <a:gd name="adj" fmla="val 30953"/>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72"/>
          <p:cNvGrpSpPr/>
          <p:nvPr/>
        </p:nvGrpSpPr>
        <p:grpSpPr>
          <a:xfrm>
            <a:off x="348945" y="273901"/>
            <a:ext cx="2712726" cy="4296573"/>
            <a:chOff x="348945" y="273901"/>
            <a:chExt cx="2712726" cy="4296573"/>
          </a:xfrm>
        </p:grpSpPr>
        <p:grpSp>
          <p:nvGrpSpPr>
            <p:cNvPr id="4" name="Group 8"/>
            <p:cNvGrpSpPr/>
            <p:nvPr/>
          </p:nvGrpSpPr>
          <p:grpSpPr>
            <a:xfrm>
              <a:off x="348945" y="302381"/>
              <a:ext cx="2161465" cy="1930318"/>
              <a:chOff x="348945" y="302381"/>
              <a:chExt cx="2161465" cy="1930318"/>
            </a:xfrm>
          </p:grpSpPr>
          <p:sp>
            <p:nvSpPr>
              <p:cNvPr id="6" name="Oval 5"/>
              <p:cNvSpPr/>
              <p:nvPr/>
            </p:nvSpPr>
            <p:spPr>
              <a:xfrm>
                <a:off x="348945" y="30238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7" name="Straight Connector 6"/>
              <p:cNvCxnSpPr/>
              <p:nvPr/>
            </p:nvCxnSpPr>
            <p:spPr>
              <a:xfrm>
                <a:off x="531949" y="471472"/>
                <a:ext cx="1978461" cy="176122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 name="Group 9"/>
            <p:cNvGrpSpPr/>
            <p:nvPr/>
          </p:nvGrpSpPr>
          <p:grpSpPr>
            <a:xfrm rot="845955">
              <a:off x="1101992" y="273901"/>
              <a:ext cx="1959679" cy="1811577"/>
              <a:chOff x="348945" y="302381"/>
              <a:chExt cx="1959679" cy="1811577"/>
            </a:xfrm>
          </p:grpSpPr>
          <p:sp>
            <p:nvSpPr>
              <p:cNvPr id="11" name="Oval 10"/>
              <p:cNvSpPr/>
              <p:nvPr/>
            </p:nvSpPr>
            <p:spPr>
              <a:xfrm>
                <a:off x="348945" y="30238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p:cNvCxnSpPr/>
              <p:nvPr/>
            </p:nvCxnSpPr>
            <p:spPr>
              <a:xfrm>
                <a:off x="531949" y="471472"/>
                <a:ext cx="1776675" cy="16424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 name="Group 12"/>
            <p:cNvGrpSpPr/>
            <p:nvPr/>
          </p:nvGrpSpPr>
          <p:grpSpPr>
            <a:xfrm rot="19117374">
              <a:off x="467341" y="1391095"/>
              <a:ext cx="1959679" cy="1811577"/>
              <a:chOff x="348945" y="302381"/>
              <a:chExt cx="1959679" cy="1811577"/>
            </a:xfrm>
          </p:grpSpPr>
          <p:sp>
            <p:nvSpPr>
              <p:cNvPr id="14" name="Oval 13"/>
              <p:cNvSpPr/>
              <p:nvPr/>
            </p:nvSpPr>
            <p:spPr>
              <a:xfrm>
                <a:off x="348945" y="30238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15" name="Straight Connector 14"/>
              <p:cNvCxnSpPr/>
              <p:nvPr/>
            </p:nvCxnSpPr>
            <p:spPr>
              <a:xfrm>
                <a:off x="531949" y="471472"/>
                <a:ext cx="1776675" cy="16424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 name="Group 16"/>
            <p:cNvGrpSpPr/>
            <p:nvPr/>
          </p:nvGrpSpPr>
          <p:grpSpPr>
            <a:xfrm rot="16895723">
              <a:off x="619741" y="2268878"/>
              <a:ext cx="1959679" cy="1811577"/>
              <a:chOff x="348945" y="302381"/>
              <a:chExt cx="1959679" cy="1811577"/>
            </a:xfrm>
          </p:grpSpPr>
          <p:sp>
            <p:nvSpPr>
              <p:cNvPr id="18" name="Oval 17"/>
              <p:cNvSpPr/>
              <p:nvPr/>
            </p:nvSpPr>
            <p:spPr>
              <a:xfrm>
                <a:off x="348945" y="30238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531949" y="471472"/>
                <a:ext cx="1776675" cy="16424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0" name="Group 20"/>
            <p:cNvGrpSpPr/>
            <p:nvPr/>
          </p:nvGrpSpPr>
          <p:grpSpPr>
            <a:xfrm rot="15018865">
              <a:off x="791928" y="2646462"/>
              <a:ext cx="2007783" cy="1840242"/>
              <a:chOff x="582469" y="-25770"/>
              <a:chExt cx="2007783" cy="1840242"/>
            </a:xfrm>
          </p:grpSpPr>
          <p:sp>
            <p:nvSpPr>
              <p:cNvPr id="23" name="Oval 22"/>
              <p:cNvSpPr/>
              <p:nvPr/>
            </p:nvSpPr>
            <p:spPr>
              <a:xfrm>
                <a:off x="647089" y="-25770"/>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24" name="Straight Connector 23"/>
              <p:cNvCxnSpPr>
                <a:stCxn id="23" idx="5"/>
              </p:cNvCxnSpPr>
              <p:nvPr/>
            </p:nvCxnSpPr>
            <p:spPr>
              <a:xfrm rot="6581135" flipV="1">
                <a:off x="924487" y="148707"/>
                <a:ext cx="1323747" cy="20077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13" name="Group 46"/>
          <p:cNvGrpSpPr/>
          <p:nvPr/>
        </p:nvGrpSpPr>
        <p:grpSpPr>
          <a:xfrm>
            <a:off x="2281809" y="2553312"/>
            <a:ext cx="4010666" cy="2130188"/>
            <a:chOff x="2281809" y="2553312"/>
            <a:chExt cx="4010666" cy="2130188"/>
          </a:xfrm>
        </p:grpSpPr>
        <p:grpSp>
          <p:nvGrpSpPr>
            <p:cNvPr id="17" name="Group 24"/>
            <p:cNvGrpSpPr/>
            <p:nvPr/>
          </p:nvGrpSpPr>
          <p:grpSpPr>
            <a:xfrm rot="13618581">
              <a:off x="1871245" y="3107535"/>
              <a:ext cx="1550479" cy="729352"/>
              <a:chOff x="959115" y="874720"/>
              <a:chExt cx="1550479" cy="729352"/>
            </a:xfrm>
          </p:grpSpPr>
          <p:sp>
            <p:nvSpPr>
              <p:cNvPr id="26" name="Oval 25"/>
              <p:cNvSpPr/>
              <p:nvPr/>
            </p:nvSpPr>
            <p:spPr>
              <a:xfrm>
                <a:off x="959115" y="874720"/>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27" name="Straight Connector 26"/>
              <p:cNvCxnSpPr/>
              <p:nvPr/>
            </p:nvCxnSpPr>
            <p:spPr>
              <a:xfrm rot="2581419" flipV="1">
                <a:off x="961711" y="1583075"/>
                <a:ext cx="1547883" cy="2099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1" name="Group 30"/>
            <p:cNvGrpSpPr/>
            <p:nvPr/>
          </p:nvGrpSpPr>
          <p:grpSpPr>
            <a:xfrm rot="13618581">
              <a:off x="2451677" y="3396717"/>
              <a:ext cx="1890475" cy="683092"/>
              <a:chOff x="565586" y="704881"/>
              <a:chExt cx="1890475" cy="683092"/>
            </a:xfrm>
          </p:grpSpPr>
          <p:sp>
            <p:nvSpPr>
              <p:cNvPr id="32" name="Oval 31"/>
              <p:cNvSpPr/>
              <p:nvPr/>
            </p:nvSpPr>
            <p:spPr>
              <a:xfrm>
                <a:off x="780214" y="70488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33" name="Straight Connector 32"/>
              <p:cNvCxnSpPr>
                <a:stCxn id="32" idx="1"/>
              </p:cNvCxnSpPr>
              <p:nvPr/>
            </p:nvCxnSpPr>
            <p:spPr>
              <a:xfrm rot="18781419">
                <a:off x="1507392" y="439304"/>
                <a:ext cx="6863" cy="189047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2" name="Group 34"/>
            <p:cNvGrpSpPr/>
            <p:nvPr/>
          </p:nvGrpSpPr>
          <p:grpSpPr>
            <a:xfrm rot="13618581">
              <a:off x="3580367" y="3005957"/>
              <a:ext cx="1277018" cy="615120"/>
              <a:chOff x="1192780" y="1089921"/>
              <a:chExt cx="1277018" cy="615120"/>
            </a:xfrm>
          </p:grpSpPr>
          <p:sp>
            <p:nvSpPr>
              <p:cNvPr id="36" name="Oval 35"/>
              <p:cNvSpPr/>
              <p:nvPr/>
            </p:nvSpPr>
            <p:spPr>
              <a:xfrm>
                <a:off x="1192780" y="108992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37" name="Straight Connector 36"/>
              <p:cNvCxnSpPr/>
              <p:nvPr/>
            </p:nvCxnSpPr>
            <p:spPr>
              <a:xfrm rot="2581419" flipV="1">
                <a:off x="1242102" y="1693592"/>
                <a:ext cx="1227696" cy="1144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5" name="Group 37"/>
            <p:cNvGrpSpPr/>
            <p:nvPr/>
          </p:nvGrpSpPr>
          <p:grpSpPr>
            <a:xfrm rot="13618581">
              <a:off x="4211232" y="3237410"/>
              <a:ext cx="1703912" cy="767673"/>
              <a:chOff x="829920" y="774906"/>
              <a:chExt cx="1703912" cy="767673"/>
            </a:xfrm>
          </p:grpSpPr>
          <p:sp>
            <p:nvSpPr>
              <p:cNvPr id="39" name="Oval 38"/>
              <p:cNvSpPr/>
              <p:nvPr/>
            </p:nvSpPr>
            <p:spPr>
              <a:xfrm>
                <a:off x="866160" y="774906"/>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40" name="Straight Connector 39"/>
              <p:cNvCxnSpPr/>
              <p:nvPr/>
            </p:nvCxnSpPr>
            <p:spPr>
              <a:xfrm rot="2581419" flipV="1">
                <a:off x="829920" y="1531130"/>
                <a:ext cx="1703912" cy="1144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8" name="Group 40"/>
            <p:cNvGrpSpPr/>
            <p:nvPr/>
          </p:nvGrpSpPr>
          <p:grpSpPr>
            <a:xfrm rot="13618581">
              <a:off x="4979564" y="3080818"/>
              <a:ext cx="1840418" cy="785405"/>
              <a:chOff x="555608" y="889061"/>
              <a:chExt cx="1840418" cy="785405"/>
            </a:xfrm>
          </p:grpSpPr>
          <p:sp>
            <p:nvSpPr>
              <p:cNvPr id="42" name="Oval 41"/>
              <p:cNvSpPr/>
              <p:nvPr/>
            </p:nvSpPr>
            <p:spPr>
              <a:xfrm>
                <a:off x="625797" y="88906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43" name="Straight Connector 42"/>
              <p:cNvCxnSpPr/>
              <p:nvPr/>
            </p:nvCxnSpPr>
            <p:spPr>
              <a:xfrm rot="2581419" flipV="1">
                <a:off x="555608" y="1640718"/>
                <a:ext cx="1840418" cy="3374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29" name="Group 47"/>
          <p:cNvGrpSpPr/>
          <p:nvPr/>
        </p:nvGrpSpPr>
        <p:grpSpPr>
          <a:xfrm rot="10800000">
            <a:off x="2661000" y="-39715"/>
            <a:ext cx="4743374" cy="2317244"/>
            <a:chOff x="2259274" y="2865818"/>
            <a:chExt cx="4743374" cy="2317244"/>
          </a:xfrm>
        </p:grpSpPr>
        <p:grpSp>
          <p:nvGrpSpPr>
            <p:cNvPr id="30" name="Group 24"/>
            <p:cNvGrpSpPr/>
            <p:nvPr/>
          </p:nvGrpSpPr>
          <p:grpSpPr>
            <a:xfrm rot="13618581">
              <a:off x="1627811" y="3638918"/>
              <a:ext cx="2175607" cy="912682"/>
              <a:chOff x="143884" y="408497"/>
              <a:chExt cx="2175607" cy="912682"/>
            </a:xfrm>
          </p:grpSpPr>
          <p:sp>
            <p:nvSpPr>
              <p:cNvPr id="65" name="Oval 64"/>
              <p:cNvSpPr/>
              <p:nvPr/>
            </p:nvSpPr>
            <p:spPr>
              <a:xfrm>
                <a:off x="249909" y="408497"/>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66" name="Straight Connector 65"/>
              <p:cNvCxnSpPr/>
              <p:nvPr/>
            </p:nvCxnSpPr>
            <p:spPr>
              <a:xfrm rot="13381419" flipH="1">
                <a:off x="143884" y="1310884"/>
                <a:ext cx="2175607" cy="1029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1" name="Group 30"/>
            <p:cNvGrpSpPr/>
            <p:nvPr/>
          </p:nvGrpSpPr>
          <p:grpSpPr>
            <a:xfrm rot="13618581">
              <a:off x="2209287" y="3600209"/>
              <a:ext cx="2197325" cy="919221"/>
              <a:chOff x="237784" y="302381"/>
              <a:chExt cx="2197325" cy="919221"/>
            </a:xfrm>
          </p:grpSpPr>
          <p:sp>
            <p:nvSpPr>
              <p:cNvPr id="63" name="Oval 62"/>
              <p:cNvSpPr/>
              <p:nvPr/>
            </p:nvSpPr>
            <p:spPr>
              <a:xfrm>
                <a:off x="348945" y="30238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64" name="Straight Connector 63"/>
              <p:cNvCxnSpPr/>
              <p:nvPr/>
            </p:nvCxnSpPr>
            <p:spPr>
              <a:xfrm rot="2581419" flipV="1">
                <a:off x="237784" y="1217801"/>
                <a:ext cx="2197325" cy="380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4" name="Group 34"/>
            <p:cNvGrpSpPr/>
            <p:nvPr/>
          </p:nvGrpSpPr>
          <p:grpSpPr>
            <a:xfrm rot="13618581">
              <a:off x="3201116" y="3832793"/>
              <a:ext cx="1865857" cy="806963"/>
              <a:chOff x="281639" y="302381"/>
              <a:chExt cx="1865857" cy="806963"/>
            </a:xfrm>
          </p:grpSpPr>
          <p:sp>
            <p:nvSpPr>
              <p:cNvPr id="61" name="Oval 60"/>
              <p:cNvSpPr/>
              <p:nvPr/>
            </p:nvSpPr>
            <p:spPr>
              <a:xfrm>
                <a:off x="348945" y="30238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62" name="Straight Connector 61"/>
              <p:cNvCxnSpPr/>
              <p:nvPr/>
            </p:nvCxnSpPr>
            <p:spPr>
              <a:xfrm rot="2581419">
                <a:off x="281639" y="1107756"/>
                <a:ext cx="1865857"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5" name="Group 37"/>
            <p:cNvGrpSpPr/>
            <p:nvPr/>
          </p:nvGrpSpPr>
          <p:grpSpPr>
            <a:xfrm rot="13618581">
              <a:off x="4360397" y="2939869"/>
              <a:ext cx="1959679" cy="1811577"/>
              <a:chOff x="348945" y="302381"/>
              <a:chExt cx="1959679" cy="1811577"/>
            </a:xfrm>
          </p:grpSpPr>
          <p:sp>
            <p:nvSpPr>
              <p:cNvPr id="59" name="Oval 58"/>
              <p:cNvSpPr/>
              <p:nvPr/>
            </p:nvSpPr>
            <p:spPr>
              <a:xfrm>
                <a:off x="348945" y="30238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60" name="Straight Connector 59"/>
              <p:cNvCxnSpPr/>
              <p:nvPr/>
            </p:nvCxnSpPr>
            <p:spPr>
              <a:xfrm>
                <a:off x="531949" y="471472"/>
                <a:ext cx="1776675" cy="16424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8" name="Group 40"/>
            <p:cNvGrpSpPr/>
            <p:nvPr/>
          </p:nvGrpSpPr>
          <p:grpSpPr>
            <a:xfrm rot="13618581">
              <a:off x="4835686" y="3754625"/>
              <a:ext cx="1687044" cy="744624"/>
              <a:chOff x="305103" y="302381"/>
              <a:chExt cx="1687044" cy="744624"/>
            </a:xfrm>
          </p:grpSpPr>
          <p:sp>
            <p:nvSpPr>
              <p:cNvPr id="57" name="Oval 56"/>
              <p:cNvSpPr/>
              <p:nvPr/>
            </p:nvSpPr>
            <p:spPr>
              <a:xfrm>
                <a:off x="348945" y="30238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58" name="Straight Connector 57"/>
              <p:cNvCxnSpPr/>
              <p:nvPr/>
            </p:nvCxnSpPr>
            <p:spPr>
              <a:xfrm rot="2581419">
                <a:off x="305103" y="1047004"/>
                <a:ext cx="1687044"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1" name="Group 43"/>
            <p:cNvGrpSpPr/>
            <p:nvPr/>
          </p:nvGrpSpPr>
          <p:grpSpPr>
            <a:xfrm rot="13618581">
              <a:off x="5483986" y="3632397"/>
              <a:ext cx="2129482" cy="907842"/>
              <a:chOff x="240771" y="302381"/>
              <a:chExt cx="2129482" cy="907842"/>
            </a:xfrm>
          </p:grpSpPr>
          <p:sp>
            <p:nvSpPr>
              <p:cNvPr id="55" name="Oval 54"/>
              <p:cNvSpPr/>
              <p:nvPr/>
            </p:nvSpPr>
            <p:spPr>
              <a:xfrm>
                <a:off x="348945" y="30238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56" name="Straight Connector 55"/>
              <p:cNvCxnSpPr/>
              <p:nvPr/>
            </p:nvCxnSpPr>
            <p:spPr>
              <a:xfrm rot="2581419">
                <a:off x="240771" y="1196037"/>
                <a:ext cx="2129482" cy="141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44" name="Group 73"/>
          <p:cNvGrpSpPr/>
          <p:nvPr/>
        </p:nvGrpSpPr>
        <p:grpSpPr>
          <a:xfrm rot="11329501">
            <a:off x="6154575" y="276186"/>
            <a:ext cx="2656590" cy="4409331"/>
            <a:chOff x="427262" y="273901"/>
            <a:chExt cx="2656590" cy="4409331"/>
          </a:xfrm>
        </p:grpSpPr>
        <p:grpSp>
          <p:nvGrpSpPr>
            <p:cNvPr id="45" name="Group 8"/>
            <p:cNvGrpSpPr/>
            <p:nvPr/>
          </p:nvGrpSpPr>
          <p:grpSpPr>
            <a:xfrm>
              <a:off x="427262" y="412623"/>
              <a:ext cx="1959679" cy="1811577"/>
              <a:chOff x="427262" y="412623"/>
              <a:chExt cx="1959679" cy="1811577"/>
            </a:xfrm>
          </p:grpSpPr>
          <p:sp>
            <p:nvSpPr>
              <p:cNvPr id="88" name="Oval 5"/>
              <p:cNvSpPr/>
              <p:nvPr/>
            </p:nvSpPr>
            <p:spPr>
              <a:xfrm>
                <a:off x="427262" y="412623"/>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89" name="Straight Connector 6"/>
              <p:cNvCxnSpPr/>
              <p:nvPr/>
            </p:nvCxnSpPr>
            <p:spPr>
              <a:xfrm>
                <a:off x="610266" y="581714"/>
                <a:ext cx="1776675" cy="16424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6" name="Group 9"/>
            <p:cNvGrpSpPr/>
            <p:nvPr/>
          </p:nvGrpSpPr>
          <p:grpSpPr>
            <a:xfrm rot="845955">
              <a:off x="1101992" y="273901"/>
              <a:ext cx="1959679" cy="1811577"/>
              <a:chOff x="348945" y="302381"/>
              <a:chExt cx="1959679" cy="1811577"/>
            </a:xfrm>
          </p:grpSpPr>
          <p:sp>
            <p:nvSpPr>
              <p:cNvPr id="86" name="Oval 85"/>
              <p:cNvSpPr/>
              <p:nvPr/>
            </p:nvSpPr>
            <p:spPr>
              <a:xfrm>
                <a:off x="348945" y="30238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87" name="Straight Connector 86"/>
              <p:cNvCxnSpPr/>
              <p:nvPr/>
            </p:nvCxnSpPr>
            <p:spPr>
              <a:xfrm>
                <a:off x="531949" y="471472"/>
                <a:ext cx="1776675" cy="16424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7" name="Group 12"/>
            <p:cNvGrpSpPr/>
            <p:nvPr/>
          </p:nvGrpSpPr>
          <p:grpSpPr>
            <a:xfrm rot="19117374">
              <a:off x="467341" y="1391095"/>
              <a:ext cx="1959679" cy="1811577"/>
              <a:chOff x="348945" y="302381"/>
              <a:chExt cx="1959679" cy="1811577"/>
            </a:xfrm>
          </p:grpSpPr>
          <p:sp>
            <p:nvSpPr>
              <p:cNvPr id="84" name="Oval 83"/>
              <p:cNvSpPr/>
              <p:nvPr/>
            </p:nvSpPr>
            <p:spPr>
              <a:xfrm>
                <a:off x="348945" y="30238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85" name="Straight Connector 84"/>
              <p:cNvCxnSpPr/>
              <p:nvPr/>
            </p:nvCxnSpPr>
            <p:spPr>
              <a:xfrm>
                <a:off x="531949" y="471472"/>
                <a:ext cx="1776675" cy="16424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8" name="Group 16"/>
            <p:cNvGrpSpPr/>
            <p:nvPr/>
          </p:nvGrpSpPr>
          <p:grpSpPr>
            <a:xfrm rot="16895723">
              <a:off x="619741" y="2268878"/>
              <a:ext cx="1959679" cy="1811577"/>
              <a:chOff x="348945" y="302381"/>
              <a:chExt cx="1959679" cy="1811577"/>
            </a:xfrm>
          </p:grpSpPr>
          <p:sp>
            <p:nvSpPr>
              <p:cNvPr id="82" name="Oval 81"/>
              <p:cNvSpPr/>
              <p:nvPr/>
            </p:nvSpPr>
            <p:spPr>
              <a:xfrm>
                <a:off x="348945" y="30238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83" name="Straight Connector 82"/>
              <p:cNvCxnSpPr/>
              <p:nvPr/>
            </p:nvCxnSpPr>
            <p:spPr>
              <a:xfrm>
                <a:off x="531949" y="471472"/>
                <a:ext cx="1776675" cy="16424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9" name="Group 20"/>
            <p:cNvGrpSpPr/>
            <p:nvPr/>
          </p:nvGrpSpPr>
          <p:grpSpPr>
            <a:xfrm rot="15018865">
              <a:off x="1198224" y="2797604"/>
              <a:ext cx="1959679" cy="1811577"/>
              <a:chOff x="348945" y="302381"/>
              <a:chExt cx="1959679" cy="1811577"/>
            </a:xfrm>
          </p:grpSpPr>
          <p:sp>
            <p:nvSpPr>
              <p:cNvPr id="80" name="Oval 79"/>
              <p:cNvSpPr/>
              <p:nvPr/>
            </p:nvSpPr>
            <p:spPr>
              <a:xfrm>
                <a:off x="348945" y="30238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81" name="Straight Connector 80"/>
              <p:cNvCxnSpPr/>
              <p:nvPr/>
            </p:nvCxnSpPr>
            <p:spPr>
              <a:xfrm>
                <a:off x="531949" y="471472"/>
                <a:ext cx="1776675" cy="16424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93" name="Oval 92"/>
          <p:cNvSpPr/>
          <p:nvPr/>
        </p:nvSpPr>
        <p:spPr>
          <a:xfrm rot="2818581">
            <a:off x="3937024" y="1146163"/>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94" name="Straight Connector 93"/>
          <p:cNvCxnSpPr/>
          <p:nvPr/>
        </p:nvCxnSpPr>
        <p:spPr>
          <a:xfrm rot="5400000">
            <a:off x="3654009" y="1760358"/>
            <a:ext cx="83517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5" name="Oval 94"/>
          <p:cNvSpPr/>
          <p:nvPr/>
        </p:nvSpPr>
        <p:spPr>
          <a:xfrm rot="2818581">
            <a:off x="4793473" y="157499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96" name="Straight Connector 95"/>
          <p:cNvCxnSpPr/>
          <p:nvPr/>
        </p:nvCxnSpPr>
        <p:spPr>
          <a:xfrm rot="5400000">
            <a:off x="4631885" y="2067757"/>
            <a:ext cx="592313" cy="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50" name="Group 109"/>
          <p:cNvGrpSpPr/>
          <p:nvPr/>
        </p:nvGrpSpPr>
        <p:grpSpPr>
          <a:xfrm>
            <a:off x="3145143" y="1325833"/>
            <a:ext cx="2790862" cy="971051"/>
            <a:chOff x="3145143" y="1325833"/>
            <a:chExt cx="2790862" cy="971051"/>
          </a:xfrm>
        </p:grpSpPr>
        <p:sp>
          <p:nvSpPr>
            <p:cNvPr id="90" name="Oval 89"/>
            <p:cNvSpPr/>
            <p:nvPr/>
          </p:nvSpPr>
          <p:spPr>
            <a:xfrm rot="2818581">
              <a:off x="3145143" y="1325833"/>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91" name="Straight Connector 90"/>
            <p:cNvCxnSpPr/>
            <p:nvPr/>
          </p:nvCxnSpPr>
          <p:spPr>
            <a:xfrm rot="5400000">
              <a:off x="2983555" y="1818599"/>
              <a:ext cx="592313" cy="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7" name="Oval 96"/>
            <p:cNvSpPr/>
            <p:nvPr/>
          </p:nvSpPr>
          <p:spPr>
            <a:xfrm rot="2818581">
              <a:off x="5681763" y="150796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98" name="Straight Connector 97"/>
            <p:cNvCxnSpPr/>
            <p:nvPr/>
          </p:nvCxnSpPr>
          <p:spPr>
            <a:xfrm rot="5400000">
              <a:off x="5520175" y="2000727"/>
              <a:ext cx="592313" cy="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1" name="Group 101"/>
          <p:cNvGrpSpPr/>
          <p:nvPr/>
        </p:nvGrpSpPr>
        <p:grpSpPr>
          <a:xfrm>
            <a:off x="6785254" y="1420290"/>
            <a:ext cx="745647" cy="757652"/>
            <a:chOff x="6931026" y="1208659"/>
            <a:chExt cx="745647" cy="757652"/>
          </a:xfrm>
        </p:grpSpPr>
        <p:sp>
          <p:nvSpPr>
            <p:cNvPr id="103" name="Oval 102"/>
            <p:cNvSpPr/>
            <p:nvPr/>
          </p:nvSpPr>
          <p:spPr>
            <a:xfrm rot="2818581">
              <a:off x="7422431" y="1208659"/>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104" name="Straight Connector 103"/>
            <p:cNvCxnSpPr/>
            <p:nvPr/>
          </p:nvCxnSpPr>
          <p:spPr>
            <a:xfrm rot="5400000">
              <a:off x="6927183" y="1377838"/>
              <a:ext cx="592316" cy="58462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2" name="Group 107"/>
          <p:cNvGrpSpPr/>
          <p:nvPr/>
        </p:nvGrpSpPr>
        <p:grpSpPr>
          <a:xfrm rot="6411714">
            <a:off x="6582789" y="2650182"/>
            <a:ext cx="745647" cy="757652"/>
            <a:chOff x="7429061" y="3133313"/>
            <a:chExt cx="745647" cy="757652"/>
          </a:xfrm>
        </p:grpSpPr>
        <p:sp>
          <p:nvSpPr>
            <p:cNvPr id="106" name="Oval 105"/>
            <p:cNvSpPr/>
            <p:nvPr/>
          </p:nvSpPr>
          <p:spPr>
            <a:xfrm rot="2818581">
              <a:off x="7920466" y="3133313"/>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107" name="Straight Connector 106"/>
            <p:cNvCxnSpPr/>
            <p:nvPr/>
          </p:nvCxnSpPr>
          <p:spPr>
            <a:xfrm rot="5400000">
              <a:off x="7425218" y="3302492"/>
              <a:ext cx="592316" cy="58462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3" name="Group 110"/>
          <p:cNvGrpSpPr/>
          <p:nvPr/>
        </p:nvGrpSpPr>
        <p:grpSpPr>
          <a:xfrm rot="10800000">
            <a:off x="2967575" y="2455665"/>
            <a:ext cx="2790862" cy="971051"/>
            <a:chOff x="3145143" y="1325833"/>
            <a:chExt cx="2790862" cy="971051"/>
          </a:xfrm>
        </p:grpSpPr>
        <p:sp>
          <p:nvSpPr>
            <p:cNvPr id="112" name="Oval 111"/>
            <p:cNvSpPr/>
            <p:nvPr/>
          </p:nvSpPr>
          <p:spPr>
            <a:xfrm rot="2818581">
              <a:off x="3145143" y="1325833"/>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113" name="Straight Connector 112"/>
            <p:cNvCxnSpPr/>
            <p:nvPr/>
          </p:nvCxnSpPr>
          <p:spPr>
            <a:xfrm rot="5400000">
              <a:off x="2983555" y="1818599"/>
              <a:ext cx="592313" cy="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4" name="Oval 113"/>
            <p:cNvSpPr/>
            <p:nvPr/>
          </p:nvSpPr>
          <p:spPr>
            <a:xfrm rot="2818581">
              <a:off x="5681763" y="150796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115" name="Straight Connector 114"/>
            <p:cNvCxnSpPr/>
            <p:nvPr/>
          </p:nvCxnSpPr>
          <p:spPr>
            <a:xfrm rot="5400000">
              <a:off x="5520175" y="2000727"/>
              <a:ext cx="592313" cy="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16" name="Oval 115"/>
          <p:cNvSpPr/>
          <p:nvPr/>
        </p:nvSpPr>
        <p:spPr>
          <a:xfrm rot="2818581">
            <a:off x="1231093" y="1834925"/>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117" name="Straight Connector 116"/>
          <p:cNvCxnSpPr/>
          <p:nvPr/>
        </p:nvCxnSpPr>
        <p:spPr>
          <a:xfrm>
            <a:off x="1377100" y="2014810"/>
            <a:ext cx="825155" cy="18812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54" name="Group 119"/>
          <p:cNvGrpSpPr/>
          <p:nvPr/>
        </p:nvGrpSpPr>
        <p:grpSpPr>
          <a:xfrm rot="11974821">
            <a:off x="1457581" y="2281775"/>
            <a:ext cx="745647" cy="757652"/>
            <a:chOff x="7429061" y="3133313"/>
            <a:chExt cx="745647" cy="757652"/>
          </a:xfrm>
        </p:grpSpPr>
        <p:sp>
          <p:nvSpPr>
            <p:cNvPr id="121" name="Oval 120"/>
            <p:cNvSpPr/>
            <p:nvPr/>
          </p:nvSpPr>
          <p:spPr>
            <a:xfrm rot="2818581">
              <a:off x="7920466" y="3133313"/>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122" name="Straight Connector 121"/>
            <p:cNvCxnSpPr/>
            <p:nvPr/>
          </p:nvCxnSpPr>
          <p:spPr>
            <a:xfrm rot="5400000">
              <a:off x="7425218" y="3302492"/>
              <a:ext cx="592316" cy="58462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05" name="TextBox 104"/>
          <p:cNvSpPr txBox="1"/>
          <p:nvPr/>
        </p:nvSpPr>
        <p:spPr>
          <a:xfrm>
            <a:off x="3763181" y="2085478"/>
            <a:ext cx="1302159" cy="584776"/>
          </a:xfrm>
          <a:prstGeom prst="rect">
            <a:avLst/>
          </a:prstGeom>
          <a:noFill/>
        </p:spPr>
        <p:txBody>
          <a:bodyPr wrap="none" rtlCol="0">
            <a:spAutoFit/>
          </a:bodyPr>
          <a:lstStyle/>
          <a:p>
            <a:r>
              <a:rPr lang="en-US" sz="3200" b="1" dirty="0" smtClean="0">
                <a:solidFill>
                  <a:schemeClr val="bg1"/>
                </a:solidFill>
                <a:latin typeface="Helvetica"/>
                <a:cs typeface="Helvetica"/>
              </a:rPr>
              <a:t>PREP</a:t>
            </a:r>
            <a:endParaRPr lang="en-US" sz="3200" b="1" dirty="0">
              <a:solidFill>
                <a:schemeClr val="bg1"/>
              </a:solidFill>
              <a:latin typeface="Helvetica"/>
              <a:cs typeface="Helvetica"/>
            </a:endParaRPr>
          </a:p>
        </p:txBody>
      </p:sp>
    </p:spTree>
    <p:extLst>
      <p:ext uri="{BB962C8B-B14F-4D97-AF65-F5344CB8AC3E}">
        <p14:creationId xmlns:p14="http://schemas.microsoft.com/office/powerpoint/2010/main" val="1129282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60520" y="-60718"/>
            <a:ext cx="822960" cy="8229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6" name="Rectangle 5"/>
          <p:cNvSpPr/>
          <p:nvPr/>
        </p:nvSpPr>
        <p:spPr>
          <a:xfrm>
            <a:off x="5728063" y="-60718"/>
            <a:ext cx="822960" cy="8229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2583301" y="-60718"/>
            <a:ext cx="822960" cy="8229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8" name="TextBox 7"/>
          <p:cNvSpPr txBox="1"/>
          <p:nvPr/>
        </p:nvSpPr>
        <p:spPr>
          <a:xfrm>
            <a:off x="2808976" y="68611"/>
            <a:ext cx="392656" cy="584776"/>
          </a:xfrm>
          <a:prstGeom prst="rect">
            <a:avLst/>
          </a:prstGeom>
          <a:noFill/>
        </p:spPr>
        <p:txBody>
          <a:bodyPr wrap="none" rtlCol="0">
            <a:spAutoFit/>
          </a:bodyPr>
          <a:lstStyle/>
          <a:p>
            <a:pPr algn="ctr"/>
            <a:r>
              <a:rPr lang="en-US" sz="3200" dirty="0" smtClean="0">
                <a:solidFill>
                  <a:srgbClr val="FFFFFF"/>
                </a:solidFill>
              </a:rPr>
              <a:t>1</a:t>
            </a:r>
            <a:endParaRPr lang="en-US" sz="3200" dirty="0">
              <a:solidFill>
                <a:srgbClr val="FFFFFF"/>
              </a:solidFill>
            </a:endParaRPr>
          </a:p>
        </p:txBody>
      </p:sp>
      <p:sp>
        <p:nvSpPr>
          <p:cNvPr id="9" name="TextBox 8"/>
          <p:cNvSpPr txBox="1"/>
          <p:nvPr/>
        </p:nvSpPr>
        <p:spPr>
          <a:xfrm>
            <a:off x="4372868" y="68611"/>
            <a:ext cx="392656" cy="584776"/>
          </a:xfrm>
          <a:prstGeom prst="rect">
            <a:avLst/>
          </a:prstGeom>
          <a:noFill/>
        </p:spPr>
        <p:txBody>
          <a:bodyPr wrap="none" rtlCol="0">
            <a:spAutoFit/>
          </a:bodyPr>
          <a:lstStyle/>
          <a:p>
            <a:pPr algn="ctr"/>
            <a:r>
              <a:rPr lang="en-US" sz="3200" dirty="0" smtClean="0">
                <a:solidFill>
                  <a:srgbClr val="FFFFFF"/>
                </a:solidFill>
              </a:rPr>
              <a:t>2</a:t>
            </a:r>
            <a:endParaRPr lang="en-US" sz="3200" dirty="0">
              <a:solidFill>
                <a:srgbClr val="FFFFFF"/>
              </a:solidFill>
            </a:endParaRPr>
          </a:p>
        </p:txBody>
      </p:sp>
      <p:sp>
        <p:nvSpPr>
          <p:cNvPr id="10" name="TextBox 9"/>
          <p:cNvSpPr txBox="1"/>
          <p:nvPr/>
        </p:nvSpPr>
        <p:spPr>
          <a:xfrm>
            <a:off x="5945249" y="68611"/>
            <a:ext cx="392656" cy="584776"/>
          </a:xfrm>
          <a:prstGeom prst="rect">
            <a:avLst/>
          </a:prstGeom>
          <a:solidFill>
            <a:schemeClr val="tx1"/>
          </a:solidFill>
        </p:spPr>
        <p:txBody>
          <a:bodyPr wrap="none" rtlCol="0">
            <a:spAutoFit/>
          </a:bodyPr>
          <a:lstStyle/>
          <a:p>
            <a:pPr algn="ctr"/>
            <a:r>
              <a:rPr lang="en-US" sz="3200" dirty="0" smtClean="0">
                <a:solidFill>
                  <a:srgbClr val="FFFFFF"/>
                </a:solidFill>
              </a:rPr>
              <a:t>3</a:t>
            </a:r>
          </a:p>
        </p:txBody>
      </p:sp>
    </p:spTree>
    <p:extLst>
      <p:ext uri="{BB962C8B-B14F-4D97-AF65-F5344CB8AC3E}">
        <p14:creationId xmlns:p14="http://schemas.microsoft.com/office/powerpoint/2010/main" val="42808948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7178" y="1088825"/>
            <a:ext cx="5222854" cy="707886"/>
          </a:xfrm>
          <a:prstGeom prst="rect">
            <a:avLst/>
          </a:prstGeom>
          <a:noFill/>
        </p:spPr>
        <p:txBody>
          <a:bodyPr wrap="none" rtlCol="0">
            <a:spAutoFit/>
          </a:bodyPr>
          <a:lstStyle/>
          <a:p>
            <a:r>
              <a:rPr lang="en-US" sz="4000" dirty="0" smtClean="0">
                <a:solidFill>
                  <a:srgbClr val="000000"/>
                </a:solidFill>
              </a:rPr>
              <a:t>1.) Memorize Slide Deck</a:t>
            </a:r>
            <a:endParaRPr lang="en-US" sz="4000" dirty="0">
              <a:solidFill>
                <a:srgbClr val="000000"/>
              </a:solidFill>
            </a:endParaRPr>
          </a:p>
        </p:txBody>
      </p:sp>
      <p:sp>
        <p:nvSpPr>
          <p:cNvPr id="5" name="Rectangle 4"/>
          <p:cNvSpPr/>
          <p:nvPr/>
        </p:nvSpPr>
        <p:spPr>
          <a:xfrm>
            <a:off x="4160520" y="-60718"/>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 name="Rectangle 5"/>
          <p:cNvSpPr/>
          <p:nvPr/>
        </p:nvSpPr>
        <p:spPr>
          <a:xfrm>
            <a:off x="5728063" y="-60718"/>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2583301" y="-60718"/>
            <a:ext cx="822960" cy="8229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sp>
      <p:sp>
        <p:nvSpPr>
          <p:cNvPr id="8" name="TextBox 7"/>
          <p:cNvSpPr txBox="1"/>
          <p:nvPr/>
        </p:nvSpPr>
        <p:spPr>
          <a:xfrm>
            <a:off x="2808976" y="68611"/>
            <a:ext cx="392656" cy="584776"/>
          </a:xfrm>
          <a:prstGeom prst="rect">
            <a:avLst/>
          </a:prstGeom>
          <a:noFill/>
        </p:spPr>
        <p:txBody>
          <a:bodyPr wrap="none" rtlCol="0">
            <a:spAutoFit/>
          </a:bodyPr>
          <a:lstStyle/>
          <a:p>
            <a:pPr algn="ctr"/>
            <a:r>
              <a:rPr lang="en-US" sz="3200" dirty="0" smtClean="0">
                <a:solidFill>
                  <a:srgbClr val="FFFFFF"/>
                </a:solidFill>
              </a:rPr>
              <a:t>1</a:t>
            </a:r>
            <a:endParaRPr lang="en-US" sz="3200" dirty="0">
              <a:solidFill>
                <a:srgbClr val="FFFFFF"/>
              </a:solidFill>
            </a:endParaRPr>
          </a:p>
        </p:txBody>
      </p:sp>
      <p:sp>
        <p:nvSpPr>
          <p:cNvPr id="9" name="TextBox 8"/>
          <p:cNvSpPr txBox="1"/>
          <p:nvPr/>
        </p:nvSpPr>
        <p:spPr>
          <a:xfrm>
            <a:off x="4372868" y="68611"/>
            <a:ext cx="392656" cy="584776"/>
          </a:xfrm>
          <a:prstGeom prst="rect">
            <a:avLst/>
          </a:prstGeom>
          <a:noFill/>
        </p:spPr>
        <p:txBody>
          <a:bodyPr wrap="none" rtlCol="0">
            <a:spAutoFit/>
          </a:bodyPr>
          <a:lstStyle/>
          <a:p>
            <a:pPr algn="ctr"/>
            <a:r>
              <a:rPr lang="en-US" sz="3200" dirty="0" smtClean="0">
                <a:solidFill>
                  <a:srgbClr val="FFFFFF"/>
                </a:solidFill>
              </a:rPr>
              <a:t>2</a:t>
            </a:r>
            <a:endParaRPr lang="en-US" sz="3200" dirty="0">
              <a:solidFill>
                <a:srgbClr val="FFFFFF"/>
              </a:solidFill>
            </a:endParaRPr>
          </a:p>
        </p:txBody>
      </p:sp>
      <p:sp>
        <p:nvSpPr>
          <p:cNvPr id="10" name="TextBox 9"/>
          <p:cNvSpPr txBox="1"/>
          <p:nvPr/>
        </p:nvSpPr>
        <p:spPr>
          <a:xfrm>
            <a:off x="5945249" y="68611"/>
            <a:ext cx="392656" cy="584776"/>
          </a:xfrm>
          <a:prstGeom prst="rect">
            <a:avLst/>
          </a:prstGeom>
          <a:noFill/>
        </p:spPr>
        <p:txBody>
          <a:bodyPr wrap="none" rtlCol="0">
            <a:spAutoFit/>
          </a:bodyPr>
          <a:lstStyle/>
          <a:p>
            <a:pPr algn="ctr"/>
            <a:r>
              <a:rPr lang="en-US" sz="3200" dirty="0" smtClean="0">
                <a:solidFill>
                  <a:srgbClr val="FFFFFF"/>
                </a:solidFill>
              </a:rPr>
              <a:t>3</a:t>
            </a:r>
          </a:p>
        </p:txBody>
      </p:sp>
    </p:spTree>
    <p:extLst>
      <p:ext uri="{BB962C8B-B14F-4D97-AF65-F5344CB8AC3E}">
        <p14:creationId xmlns:p14="http://schemas.microsoft.com/office/powerpoint/2010/main" val="18032176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5178038" y="1551300"/>
            <a:ext cx="3965962" cy="3641040"/>
          </a:xfrm>
          <a:prstGeom prst="rect">
            <a:avLst/>
          </a:prstGeom>
        </p:spPr>
      </p:pic>
    </p:spTree>
    <p:extLst>
      <p:ext uri="{BB962C8B-B14F-4D97-AF65-F5344CB8AC3E}">
        <p14:creationId xmlns:p14="http://schemas.microsoft.com/office/powerpoint/2010/main" val="9380216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Arrow Connector 41"/>
          <p:cNvCxnSpPr/>
          <p:nvPr/>
        </p:nvCxnSpPr>
        <p:spPr>
          <a:xfrm>
            <a:off x="5315912" y="257308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7153430" y="257308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1640876" y="257308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3478394" y="257308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39" name="Picture 38"/>
          <p:cNvPicPr>
            <a:picLocks noChangeAspect="1"/>
          </p:cNvPicPr>
          <p:nvPr/>
        </p:nvPicPr>
        <p:blipFill>
          <a:blip r:embed="rId2"/>
          <a:stretch>
            <a:fillRect/>
          </a:stretch>
        </p:blipFill>
        <p:spPr>
          <a:xfrm>
            <a:off x="167720" y="2211132"/>
            <a:ext cx="1485900" cy="723900"/>
          </a:xfrm>
          <a:prstGeom prst="rect">
            <a:avLst/>
          </a:prstGeom>
          <a:ln>
            <a:solidFill>
              <a:schemeClr val="tx1"/>
            </a:solidFill>
          </a:ln>
        </p:spPr>
      </p:pic>
      <p:pic>
        <p:nvPicPr>
          <p:cNvPr id="40" name="Picture 39"/>
          <p:cNvPicPr>
            <a:picLocks noChangeAspect="1"/>
          </p:cNvPicPr>
          <p:nvPr/>
        </p:nvPicPr>
        <p:blipFill>
          <a:blip r:embed="rId3"/>
          <a:stretch>
            <a:fillRect/>
          </a:stretch>
        </p:blipFill>
        <p:spPr>
          <a:xfrm>
            <a:off x="2004474" y="2211132"/>
            <a:ext cx="1485900" cy="723900"/>
          </a:xfrm>
          <a:prstGeom prst="rect">
            <a:avLst/>
          </a:prstGeom>
          <a:ln>
            <a:solidFill>
              <a:schemeClr val="tx1"/>
            </a:solidFill>
          </a:ln>
        </p:spPr>
      </p:pic>
      <p:pic>
        <p:nvPicPr>
          <p:cNvPr id="41" name="Picture 40"/>
          <p:cNvPicPr>
            <a:picLocks noChangeAspect="1"/>
          </p:cNvPicPr>
          <p:nvPr/>
        </p:nvPicPr>
        <p:blipFill>
          <a:blip r:embed="rId4"/>
          <a:stretch>
            <a:fillRect/>
          </a:stretch>
        </p:blipFill>
        <p:spPr>
          <a:xfrm>
            <a:off x="3841992" y="2211132"/>
            <a:ext cx="1485900" cy="711200"/>
          </a:xfrm>
          <a:prstGeom prst="rect">
            <a:avLst/>
          </a:prstGeom>
          <a:ln>
            <a:solidFill>
              <a:schemeClr val="tx1"/>
            </a:solidFill>
          </a:ln>
        </p:spPr>
      </p:pic>
      <p:pic>
        <p:nvPicPr>
          <p:cNvPr id="43" name="Picture 42"/>
          <p:cNvPicPr>
            <a:picLocks noChangeAspect="1"/>
          </p:cNvPicPr>
          <p:nvPr/>
        </p:nvPicPr>
        <p:blipFill>
          <a:blip r:embed="rId5"/>
          <a:stretch>
            <a:fillRect/>
          </a:stretch>
        </p:blipFill>
        <p:spPr>
          <a:xfrm>
            <a:off x="5679510" y="2211132"/>
            <a:ext cx="1485900" cy="711200"/>
          </a:xfrm>
          <a:prstGeom prst="rect">
            <a:avLst/>
          </a:prstGeom>
          <a:ln>
            <a:solidFill>
              <a:schemeClr val="tx1"/>
            </a:solidFill>
          </a:ln>
        </p:spPr>
      </p:pic>
      <p:pic>
        <p:nvPicPr>
          <p:cNvPr id="45" name="Picture 44"/>
          <p:cNvPicPr>
            <a:picLocks noChangeAspect="1"/>
          </p:cNvPicPr>
          <p:nvPr/>
        </p:nvPicPr>
        <p:blipFill>
          <a:blip r:embed="rId6"/>
          <a:stretch>
            <a:fillRect/>
          </a:stretch>
        </p:blipFill>
        <p:spPr>
          <a:xfrm>
            <a:off x="7529008" y="2236532"/>
            <a:ext cx="1460500" cy="698500"/>
          </a:xfrm>
          <a:prstGeom prst="rect">
            <a:avLst/>
          </a:prstGeom>
          <a:ln>
            <a:solidFill>
              <a:schemeClr val="tx1"/>
            </a:solidFill>
          </a:ln>
        </p:spPr>
      </p:pic>
    </p:spTree>
    <p:extLst>
      <p:ext uri="{BB962C8B-B14F-4D97-AF65-F5344CB8AC3E}">
        <p14:creationId xmlns:p14="http://schemas.microsoft.com/office/powerpoint/2010/main" val="36240983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7178" y="1088825"/>
            <a:ext cx="5222854" cy="707886"/>
          </a:xfrm>
          <a:prstGeom prst="rect">
            <a:avLst/>
          </a:prstGeom>
          <a:noFill/>
        </p:spPr>
        <p:txBody>
          <a:bodyPr wrap="none" rtlCol="0">
            <a:spAutoFit/>
          </a:bodyPr>
          <a:lstStyle/>
          <a:p>
            <a:r>
              <a:rPr lang="en-US" sz="4000" dirty="0" smtClean="0">
                <a:solidFill>
                  <a:srgbClr val="000000"/>
                </a:solidFill>
              </a:rPr>
              <a:t>1.) Memorize Slide Deck</a:t>
            </a:r>
            <a:endParaRPr lang="en-US" sz="4000" dirty="0">
              <a:solidFill>
                <a:srgbClr val="000000"/>
              </a:solidFill>
            </a:endParaRPr>
          </a:p>
        </p:txBody>
      </p:sp>
      <p:sp>
        <p:nvSpPr>
          <p:cNvPr id="5" name="Rectangle 4"/>
          <p:cNvSpPr/>
          <p:nvPr/>
        </p:nvSpPr>
        <p:spPr>
          <a:xfrm>
            <a:off x="4160520" y="-60718"/>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 name="Rectangle 5"/>
          <p:cNvSpPr/>
          <p:nvPr/>
        </p:nvSpPr>
        <p:spPr>
          <a:xfrm>
            <a:off x="5728063" y="-60718"/>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2583301" y="-60718"/>
            <a:ext cx="822960" cy="8229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sp>
      <p:sp>
        <p:nvSpPr>
          <p:cNvPr id="8" name="TextBox 7"/>
          <p:cNvSpPr txBox="1"/>
          <p:nvPr/>
        </p:nvSpPr>
        <p:spPr>
          <a:xfrm>
            <a:off x="2808976" y="68611"/>
            <a:ext cx="392656" cy="584776"/>
          </a:xfrm>
          <a:prstGeom prst="rect">
            <a:avLst/>
          </a:prstGeom>
          <a:noFill/>
        </p:spPr>
        <p:txBody>
          <a:bodyPr wrap="none" rtlCol="0">
            <a:spAutoFit/>
          </a:bodyPr>
          <a:lstStyle/>
          <a:p>
            <a:pPr algn="ctr"/>
            <a:r>
              <a:rPr lang="en-US" sz="3200" dirty="0" smtClean="0">
                <a:solidFill>
                  <a:srgbClr val="FFFFFF"/>
                </a:solidFill>
              </a:rPr>
              <a:t>1</a:t>
            </a:r>
            <a:endParaRPr lang="en-US" sz="3200" dirty="0">
              <a:solidFill>
                <a:srgbClr val="FFFFFF"/>
              </a:solidFill>
            </a:endParaRPr>
          </a:p>
        </p:txBody>
      </p:sp>
      <p:sp>
        <p:nvSpPr>
          <p:cNvPr id="9" name="TextBox 8"/>
          <p:cNvSpPr txBox="1"/>
          <p:nvPr/>
        </p:nvSpPr>
        <p:spPr>
          <a:xfrm>
            <a:off x="4372868" y="68611"/>
            <a:ext cx="392656" cy="584776"/>
          </a:xfrm>
          <a:prstGeom prst="rect">
            <a:avLst/>
          </a:prstGeom>
          <a:noFill/>
        </p:spPr>
        <p:txBody>
          <a:bodyPr wrap="none" rtlCol="0">
            <a:spAutoFit/>
          </a:bodyPr>
          <a:lstStyle/>
          <a:p>
            <a:pPr algn="ctr"/>
            <a:r>
              <a:rPr lang="en-US" sz="3200" dirty="0" smtClean="0">
                <a:solidFill>
                  <a:srgbClr val="FFFFFF"/>
                </a:solidFill>
              </a:rPr>
              <a:t>2</a:t>
            </a:r>
            <a:endParaRPr lang="en-US" sz="3200" dirty="0">
              <a:solidFill>
                <a:srgbClr val="FFFFFF"/>
              </a:solidFill>
            </a:endParaRPr>
          </a:p>
        </p:txBody>
      </p:sp>
      <p:sp>
        <p:nvSpPr>
          <p:cNvPr id="10" name="TextBox 9"/>
          <p:cNvSpPr txBox="1"/>
          <p:nvPr/>
        </p:nvSpPr>
        <p:spPr>
          <a:xfrm>
            <a:off x="5945249" y="68611"/>
            <a:ext cx="392656" cy="584776"/>
          </a:xfrm>
          <a:prstGeom prst="rect">
            <a:avLst/>
          </a:prstGeom>
          <a:noFill/>
        </p:spPr>
        <p:txBody>
          <a:bodyPr wrap="none" rtlCol="0">
            <a:spAutoFit/>
          </a:bodyPr>
          <a:lstStyle/>
          <a:p>
            <a:pPr algn="ctr"/>
            <a:r>
              <a:rPr lang="en-US" sz="3200" dirty="0" smtClean="0">
                <a:solidFill>
                  <a:srgbClr val="FFFFFF"/>
                </a:solidFill>
              </a:rPr>
              <a:t>3</a:t>
            </a:r>
          </a:p>
        </p:txBody>
      </p:sp>
    </p:spTree>
    <p:extLst>
      <p:ext uri="{BB962C8B-B14F-4D97-AF65-F5344CB8AC3E}">
        <p14:creationId xmlns:p14="http://schemas.microsoft.com/office/powerpoint/2010/main" val="15529201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7178" y="1088825"/>
            <a:ext cx="5222854" cy="707886"/>
          </a:xfrm>
          <a:prstGeom prst="rect">
            <a:avLst/>
          </a:prstGeom>
          <a:noFill/>
        </p:spPr>
        <p:txBody>
          <a:bodyPr wrap="none" rtlCol="0">
            <a:spAutoFit/>
          </a:bodyPr>
          <a:lstStyle/>
          <a:p>
            <a:r>
              <a:rPr lang="en-US" sz="4000" dirty="0" smtClean="0">
                <a:solidFill>
                  <a:schemeClr val="bg1">
                    <a:lumMod val="65000"/>
                  </a:schemeClr>
                </a:solidFill>
              </a:rPr>
              <a:t>1.) Memorize Slide Deck</a:t>
            </a:r>
            <a:endParaRPr lang="en-US" sz="4000" dirty="0">
              <a:solidFill>
                <a:schemeClr val="bg1">
                  <a:lumMod val="65000"/>
                </a:schemeClr>
              </a:solidFill>
            </a:endParaRPr>
          </a:p>
        </p:txBody>
      </p:sp>
      <p:sp>
        <p:nvSpPr>
          <p:cNvPr id="5" name="Rectangle 4"/>
          <p:cNvSpPr/>
          <p:nvPr/>
        </p:nvSpPr>
        <p:spPr>
          <a:xfrm>
            <a:off x="4160520" y="-60718"/>
            <a:ext cx="822960" cy="8229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sp>
      <p:sp>
        <p:nvSpPr>
          <p:cNvPr id="6" name="Rectangle 5"/>
          <p:cNvSpPr/>
          <p:nvPr/>
        </p:nvSpPr>
        <p:spPr>
          <a:xfrm>
            <a:off x="5728063" y="-60718"/>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2583301" y="-60718"/>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TextBox 7"/>
          <p:cNvSpPr txBox="1"/>
          <p:nvPr/>
        </p:nvSpPr>
        <p:spPr>
          <a:xfrm>
            <a:off x="2808976" y="68611"/>
            <a:ext cx="392656" cy="584776"/>
          </a:xfrm>
          <a:prstGeom prst="rect">
            <a:avLst/>
          </a:prstGeom>
          <a:noFill/>
        </p:spPr>
        <p:txBody>
          <a:bodyPr wrap="none" rtlCol="0">
            <a:spAutoFit/>
          </a:bodyPr>
          <a:lstStyle/>
          <a:p>
            <a:pPr algn="ctr"/>
            <a:r>
              <a:rPr lang="en-US" sz="3200" dirty="0" smtClean="0">
                <a:solidFill>
                  <a:srgbClr val="FFFFFF"/>
                </a:solidFill>
              </a:rPr>
              <a:t>1</a:t>
            </a:r>
            <a:endParaRPr lang="en-US" sz="3200" dirty="0">
              <a:solidFill>
                <a:srgbClr val="FFFFFF"/>
              </a:solidFill>
            </a:endParaRPr>
          </a:p>
        </p:txBody>
      </p:sp>
      <p:sp>
        <p:nvSpPr>
          <p:cNvPr id="9" name="TextBox 8"/>
          <p:cNvSpPr txBox="1"/>
          <p:nvPr/>
        </p:nvSpPr>
        <p:spPr>
          <a:xfrm>
            <a:off x="4372868" y="68611"/>
            <a:ext cx="392656" cy="584776"/>
          </a:xfrm>
          <a:prstGeom prst="rect">
            <a:avLst/>
          </a:prstGeom>
          <a:noFill/>
        </p:spPr>
        <p:txBody>
          <a:bodyPr wrap="none" rtlCol="0">
            <a:spAutoFit/>
          </a:bodyPr>
          <a:lstStyle/>
          <a:p>
            <a:pPr algn="ctr"/>
            <a:r>
              <a:rPr lang="en-US" sz="3200" dirty="0" smtClean="0">
                <a:solidFill>
                  <a:srgbClr val="FFFFFF"/>
                </a:solidFill>
              </a:rPr>
              <a:t>2</a:t>
            </a:r>
            <a:endParaRPr lang="en-US" sz="3200" dirty="0">
              <a:solidFill>
                <a:srgbClr val="FFFFFF"/>
              </a:solidFill>
            </a:endParaRPr>
          </a:p>
        </p:txBody>
      </p:sp>
      <p:sp>
        <p:nvSpPr>
          <p:cNvPr id="10" name="TextBox 9"/>
          <p:cNvSpPr txBox="1"/>
          <p:nvPr/>
        </p:nvSpPr>
        <p:spPr>
          <a:xfrm>
            <a:off x="5945249" y="68611"/>
            <a:ext cx="392656" cy="584776"/>
          </a:xfrm>
          <a:prstGeom prst="rect">
            <a:avLst/>
          </a:prstGeom>
          <a:noFill/>
        </p:spPr>
        <p:txBody>
          <a:bodyPr wrap="none" rtlCol="0">
            <a:spAutoFit/>
          </a:bodyPr>
          <a:lstStyle/>
          <a:p>
            <a:pPr algn="ctr"/>
            <a:r>
              <a:rPr lang="en-US" sz="3200" dirty="0" smtClean="0">
                <a:solidFill>
                  <a:srgbClr val="FFFFFF"/>
                </a:solidFill>
              </a:rPr>
              <a:t>3</a:t>
            </a:r>
          </a:p>
        </p:txBody>
      </p:sp>
      <p:sp>
        <p:nvSpPr>
          <p:cNvPr id="12" name="TextBox 11"/>
          <p:cNvSpPr txBox="1"/>
          <p:nvPr/>
        </p:nvSpPr>
        <p:spPr>
          <a:xfrm>
            <a:off x="677178" y="2393398"/>
            <a:ext cx="6616465" cy="707886"/>
          </a:xfrm>
          <a:prstGeom prst="rect">
            <a:avLst/>
          </a:prstGeom>
          <a:noFill/>
        </p:spPr>
        <p:txBody>
          <a:bodyPr wrap="none" rtlCol="0">
            <a:spAutoFit/>
          </a:bodyPr>
          <a:lstStyle/>
          <a:p>
            <a:r>
              <a:rPr lang="en-US" sz="4000" dirty="0" smtClean="0"/>
              <a:t>2.) Memorize </a:t>
            </a:r>
            <a:r>
              <a:rPr lang="en-US" sz="4000" dirty="0"/>
              <a:t>First 3 Sentences</a:t>
            </a:r>
          </a:p>
        </p:txBody>
      </p:sp>
    </p:spTree>
    <p:extLst>
      <p:ext uri="{BB962C8B-B14F-4D97-AF65-F5344CB8AC3E}">
        <p14:creationId xmlns:p14="http://schemas.microsoft.com/office/powerpoint/2010/main" val="27252920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59467" y="0"/>
            <a:ext cx="4510497" cy="6765746"/>
          </a:xfrm>
          <a:prstGeom prst="rect">
            <a:avLst/>
          </a:prstGeom>
        </p:spPr>
      </p:pic>
    </p:spTree>
    <p:extLst>
      <p:ext uri="{BB962C8B-B14F-4D97-AF65-F5344CB8AC3E}">
        <p14:creationId xmlns:p14="http://schemas.microsoft.com/office/powerpoint/2010/main" val="11145540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7178" y="1088825"/>
            <a:ext cx="5222854" cy="707886"/>
          </a:xfrm>
          <a:prstGeom prst="rect">
            <a:avLst/>
          </a:prstGeom>
          <a:noFill/>
        </p:spPr>
        <p:txBody>
          <a:bodyPr wrap="none" rtlCol="0">
            <a:spAutoFit/>
          </a:bodyPr>
          <a:lstStyle/>
          <a:p>
            <a:r>
              <a:rPr lang="en-US" sz="4000" dirty="0" smtClean="0">
                <a:solidFill>
                  <a:srgbClr val="A6A6A6"/>
                </a:solidFill>
              </a:rPr>
              <a:t>1.) Memorize Slide Deck</a:t>
            </a:r>
            <a:endParaRPr lang="en-US" sz="4000" dirty="0">
              <a:solidFill>
                <a:srgbClr val="A6A6A6"/>
              </a:solidFill>
            </a:endParaRPr>
          </a:p>
        </p:txBody>
      </p:sp>
      <p:sp>
        <p:nvSpPr>
          <p:cNvPr id="5" name="Rectangle 4"/>
          <p:cNvSpPr/>
          <p:nvPr/>
        </p:nvSpPr>
        <p:spPr>
          <a:xfrm>
            <a:off x="4160520" y="-60718"/>
            <a:ext cx="822960" cy="8229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sp>
      <p:sp>
        <p:nvSpPr>
          <p:cNvPr id="6" name="Rectangle 5"/>
          <p:cNvSpPr/>
          <p:nvPr/>
        </p:nvSpPr>
        <p:spPr>
          <a:xfrm>
            <a:off x="5728063" y="-60718"/>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2583301" y="-60718"/>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TextBox 7"/>
          <p:cNvSpPr txBox="1"/>
          <p:nvPr/>
        </p:nvSpPr>
        <p:spPr>
          <a:xfrm>
            <a:off x="2808976" y="68611"/>
            <a:ext cx="392656" cy="584776"/>
          </a:xfrm>
          <a:prstGeom prst="rect">
            <a:avLst/>
          </a:prstGeom>
          <a:noFill/>
        </p:spPr>
        <p:txBody>
          <a:bodyPr wrap="none" rtlCol="0">
            <a:spAutoFit/>
          </a:bodyPr>
          <a:lstStyle/>
          <a:p>
            <a:pPr algn="ctr"/>
            <a:r>
              <a:rPr lang="en-US" sz="3200" dirty="0" smtClean="0">
                <a:solidFill>
                  <a:srgbClr val="FFFFFF"/>
                </a:solidFill>
              </a:rPr>
              <a:t>1</a:t>
            </a:r>
            <a:endParaRPr lang="en-US" sz="3200" dirty="0">
              <a:solidFill>
                <a:srgbClr val="FFFFFF"/>
              </a:solidFill>
            </a:endParaRPr>
          </a:p>
        </p:txBody>
      </p:sp>
      <p:sp>
        <p:nvSpPr>
          <p:cNvPr id="9" name="TextBox 8"/>
          <p:cNvSpPr txBox="1"/>
          <p:nvPr/>
        </p:nvSpPr>
        <p:spPr>
          <a:xfrm>
            <a:off x="4372868" y="68611"/>
            <a:ext cx="392656" cy="584776"/>
          </a:xfrm>
          <a:prstGeom prst="rect">
            <a:avLst/>
          </a:prstGeom>
          <a:noFill/>
        </p:spPr>
        <p:txBody>
          <a:bodyPr wrap="none" rtlCol="0">
            <a:spAutoFit/>
          </a:bodyPr>
          <a:lstStyle/>
          <a:p>
            <a:pPr algn="ctr"/>
            <a:r>
              <a:rPr lang="en-US" sz="3200" dirty="0" smtClean="0">
                <a:solidFill>
                  <a:srgbClr val="FFFFFF"/>
                </a:solidFill>
              </a:rPr>
              <a:t>2</a:t>
            </a:r>
            <a:endParaRPr lang="en-US" sz="3200" dirty="0">
              <a:solidFill>
                <a:srgbClr val="FFFFFF"/>
              </a:solidFill>
            </a:endParaRPr>
          </a:p>
        </p:txBody>
      </p:sp>
      <p:sp>
        <p:nvSpPr>
          <p:cNvPr id="10" name="TextBox 9"/>
          <p:cNvSpPr txBox="1"/>
          <p:nvPr/>
        </p:nvSpPr>
        <p:spPr>
          <a:xfrm>
            <a:off x="5945249" y="68611"/>
            <a:ext cx="392656" cy="584776"/>
          </a:xfrm>
          <a:prstGeom prst="rect">
            <a:avLst/>
          </a:prstGeom>
          <a:noFill/>
        </p:spPr>
        <p:txBody>
          <a:bodyPr wrap="none" rtlCol="0">
            <a:spAutoFit/>
          </a:bodyPr>
          <a:lstStyle/>
          <a:p>
            <a:pPr algn="ctr"/>
            <a:r>
              <a:rPr lang="en-US" sz="3200" dirty="0" smtClean="0">
                <a:solidFill>
                  <a:srgbClr val="FFFFFF"/>
                </a:solidFill>
              </a:rPr>
              <a:t>3</a:t>
            </a:r>
          </a:p>
        </p:txBody>
      </p:sp>
      <p:sp>
        <p:nvSpPr>
          <p:cNvPr id="12" name="TextBox 11"/>
          <p:cNvSpPr txBox="1"/>
          <p:nvPr/>
        </p:nvSpPr>
        <p:spPr>
          <a:xfrm>
            <a:off x="677178" y="2393398"/>
            <a:ext cx="6616465" cy="707886"/>
          </a:xfrm>
          <a:prstGeom prst="rect">
            <a:avLst/>
          </a:prstGeom>
          <a:noFill/>
        </p:spPr>
        <p:txBody>
          <a:bodyPr wrap="none" rtlCol="0">
            <a:spAutoFit/>
          </a:bodyPr>
          <a:lstStyle/>
          <a:p>
            <a:r>
              <a:rPr lang="en-US" sz="4000" dirty="0" smtClean="0"/>
              <a:t>2.) Memorize </a:t>
            </a:r>
            <a:r>
              <a:rPr lang="en-US" sz="4000" dirty="0"/>
              <a:t>First 3 Sentences</a:t>
            </a:r>
          </a:p>
        </p:txBody>
      </p:sp>
    </p:spTree>
    <p:extLst>
      <p:ext uri="{BB962C8B-B14F-4D97-AF65-F5344CB8AC3E}">
        <p14:creationId xmlns:p14="http://schemas.microsoft.com/office/powerpoint/2010/main" val="27714781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7178" y="1088825"/>
            <a:ext cx="5222854" cy="707886"/>
          </a:xfrm>
          <a:prstGeom prst="rect">
            <a:avLst/>
          </a:prstGeom>
          <a:noFill/>
        </p:spPr>
        <p:txBody>
          <a:bodyPr wrap="none" rtlCol="0">
            <a:spAutoFit/>
          </a:bodyPr>
          <a:lstStyle/>
          <a:p>
            <a:r>
              <a:rPr lang="en-US" sz="4000" dirty="0" smtClean="0">
                <a:solidFill>
                  <a:srgbClr val="A6A6A6"/>
                </a:solidFill>
              </a:rPr>
              <a:t>1.) Memorize Slide Deck</a:t>
            </a:r>
            <a:endParaRPr lang="en-US" sz="4000" dirty="0">
              <a:solidFill>
                <a:srgbClr val="A6A6A6"/>
              </a:solidFill>
            </a:endParaRPr>
          </a:p>
        </p:txBody>
      </p:sp>
      <p:sp>
        <p:nvSpPr>
          <p:cNvPr id="5" name="Rectangle 4"/>
          <p:cNvSpPr/>
          <p:nvPr/>
        </p:nvSpPr>
        <p:spPr>
          <a:xfrm>
            <a:off x="4160520" y="-60718"/>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 name="Rectangle 5"/>
          <p:cNvSpPr/>
          <p:nvPr/>
        </p:nvSpPr>
        <p:spPr>
          <a:xfrm>
            <a:off x="5728063" y="-60718"/>
            <a:ext cx="822960" cy="8229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2583301" y="-60718"/>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TextBox 7"/>
          <p:cNvSpPr txBox="1"/>
          <p:nvPr/>
        </p:nvSpPr>
        <p:spPr>
          <a:xfrm>
            <a:off x="2808976" y="68611"/>
            <a:ext cx="392656" cy="584776"/>
          </a:xfrm>
          <a:prstGeom prst="rect">
            <a:avLst/>
          </a:prstGeom>
          <a:noFill/>
        </p:spPr>
        <p:txBody>
          <a:bodyPr wrap="none" rtlCol="0">
            <a:spAutoFit/>
          </a:bodyPr>
          <a:lstStyle/>
          <a:p>
            <a:pPr algn="ctr"/>
            <a:r>
              <a:rPr lang="en-US" sz="3200" dirty="0" smtClean="0">
                <a:solidFill>
                  <a:srgbClr val="FFFFFF"/>
                </a:solidFill>
              </a:rPr>
              <a:t>1</a:t>
            </a:r>
            <a:endParaRPr lang="en-US" sz="3200" dirty="0">
              <a:solidFill>
                <a:srgbClr val="FFFFFF"/>
              </a:solidFill>
            </a:endParaRPr>
          </a:p>
        </p:txBody>
      </p:sp>
      <p:sp>
        <p:nvSpPr>
          <p:cNvPr id="9" name="TextBox 8"/>
          <p:cNvSpPr txBox="1"/>
          <p:nvPr/>
        </p:nvSpPr>
        <p:spPr>
          <a:xfrm>
            <a:off x="4372868" y="68611"/>
            <a:ext cx="392656" cy="584776"/>
          </a:xfrm>
          <a:prstGeom prst="rect">
            <a:avLst/>
          </a:prstGeom>
          <a:noFill/>
        </p:spPr>
        <p:txBody>
          <a:bodyPr wrap="none" rtlCol="0">
            <a:spAutoFit/>
          </a:bodyPr>
          <a:lstStyle/>
          <a:p>
            <a:pPr algn="ctr"/>
            <a:r>
              <a:rPr lang="en-US" sz="3200" dirty="0" smtClean="0">
                <a:solidFill>
                  <a:srgbClr val="FFFFFF"/>
                </a:solidFill>
              </a:rPr>
              <a:t>2</a:t>
            </a:r>
            <a:endParaRPr lang="en-US" sz="3200" dirty="0">
              <a:solidFill>
                <a:srgbClr val="FFFFFF"/>
              </a:solidFill>
            </a:endParaRPr>
          </a:p>
        </p:txBody>
      </p:sp>
      <p:sp>
        <p:nvSpPr>
          <p:cNvPr id="10" name="TextBox 9"/>
          <p:cNvSpPr txBox="1"/>
          <p:nvPr/>
        </p:nvSpPr>
        <p:spPr>
          <a:xfrm>
            <a:off x="5945249" y="68611"/>
            <a:ext cx="392656" cy="584776"/>
          </a:xfrm>
          <a:prstGeom prst="rect">
            <a:avLst/>
          </a:prstGeom>
          <a:noFill/>
        </p:spPr>
        <p:txBody>
          <a:bodyPr wrap="none" rtlCol="0">
            <a:spAutoFit/>
          </a:bodyPr>
          <a:lstStyle/>
          <a:p>
            <a:pPr algn="ctr"/>
            <a:r>
              <a:rPr lang="en-US" sz="3200" dirty="0" smtClean="0">
                <a:solidFill>
                  <a:srgbClr val="FFFFFF"/>
                </a:solidFill>
              </a:rPr>
              <a:t>3</a:t>
            </a:r>
          </a:p>
        </p:txBody>
      </p:sp>
      <p:sp>
        <p:nvSpPr>
          <p:cNvPr id="11" name="TextBox 10"/>
          <p:cNvSpPr txBox="1"/>
          <p:nvPr/>
        </p:nvSpPr>
        <p:spPr>
          <a:xfrm>
            <a:off x="677178" y="2393398"/>
            <a:ext cx="6616465" cy="707886"/>
          </a:xfrm>
          <a:prstGeom prst="rect">
            <a:avLst/>
          </a:prstGeom>
          <a:noFill/>
        </p:spPr>
        <p:txBody>
          <a:bodyPr wrap="none" rtlCol="0">
            <a:spAutoFit/>
          </a:bodyPr>
          <a:lstStyle/>
          <a:p>
            <a:r>
              <a:rPr lang="en-US" sz="4000" dirty="0" smtClean="0">
                <a:solidFill>
                  <a:srgbClr val="A6A6A6"/>
                </a:solidFill>
              </a:rPr>
              <a:t>2.) Memorize </a:t>
            </a:r>
            <a:r>
              <a:rPr lang="en-US" sz="4000" dirty="0">
                <a:solidFill>
                  <a:srgbClr val="A6A6A6"/>
                </a:solidFill>
              </a:rPr>
              <a:t>First 3 Sentences</a:t>
            </a:r>
          </a:p>
        </p:txBody>
      </p:sp>
      <p:sp>
        <p:nvSpPr>
          <p:cNvPr id="12" name="TextBox 11"/>
          <p:cNvSpPr txBox="1"/>
          <p:nvPr/>
        </p:nvSpPr>
        <p:spPr>
          <a:xfrm>
            <a:off x="677177" y="3732178"/>
            <a:ext cx="8265655" cy="707886"/>
          </a:xfrm>
          <a:prstGeom prst="rect">
            <a:avLst/>
          </a:prstGeom>
          <a:noFill/>
        </p:spPr>
        <p:txBody>
          <a:bodyPr wrap="square" rtlCol="0">
            <a:spAutoFit/>
          </a:bodyPr>
          <a:lstStyle/>
          <a:p>
            <a:r>
              <a:rPr lang="en-US" sz="4000" dirty="0" smtClean="0"/>
              <a:t>3.) Out Loud. </a:t>
            </a:r>
            <a:r>
              <a:rPr lang="en-US" sz="4000" dirty="0"/>
              <a:t>Complete. Run</a:t>
            </a:r>
            <a:r>
              <a:rPr lang="en-US" sz="4000" dirty="0" smtClean="0"/>
              <a:t>-Throughs.</a:t>
            </a:r>
            <a:endParaRPr lang="en-US" sz="4000" dirty="0"/>
          </a:p>
        </p:txBody>
      </p:sp>
    </p:spTree>
    <p:extLst>
      <p:ext uri="{BB962C8B-B14F-4D97-AF65-F5344CB8AC3E}">
        <p14:creationId xmlns:p14="http://schemas.microsoft.com/office/powerpoint/2010/main" val="4682231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259521"/>
            <a:ext cx="9305814" cy="6983968"/>
          </a:xfrm>
          <a:prstGeom prst="rect">
            <a:avLst/>
          </a:prstGeom>
        </p:spPr>
      </p:pic>
    </p:spTree>
    <p:extLst>
      <p:ext uri="{BB962C8B-B14F-4D97-AF65-F5344CB8AC3E}">
        <p14:creationId xmlns:p14="http://schemas.microsoft.com/office/powerpoint/2010/main" val="17946855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p:cNvSpPr/>
          <p:nvPr/>
        </p:nvSpPr>
        <p:spPr>
          <a:xfrm>
            <a:off x="2308624" y="4511294"/>
            <a:ext cx="4664731" cy="534081"/>
          </a:xfrm>
          <a:prstGeom prst="roundRect">
            <a:avLst>
              <a:gd name="adj" fmla="val 21734"/>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ounded Rectangle 35"/>
          <p:cNvSpPr/>
          <p:nvPr/>
        </p:nvSpPr>
        <p:spPr>
          <a:xfrm>
            <a:off x="2178063" y="4511294"/>
            <a:ext cx="332347" cy="534081"/>
          </a:xfrm>
          <a:prstGeom prst="roundRect">
            <a:avLst>
              <a:gd name="adj" fmla="val 30953"/>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ounded Rectangle 28"/>
          <p:cNvSpPr/>
          <p:nvPr/>
        </p:nvSpPr>
        <p:spPr>
          <a:xfrm>
            <a:off x="2192748" y="3596145"/>
            <a:ext cx="4780607" cy="246888"/>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ounded Rectangle 29"/>
          <p:cNvSpPr/>
          <p:nvPr/>
        </p:nvSpPr>
        <p:spPr>
          <a:xfrm>
            <a:off x="2192748" y="3879103"/>
            <a:ext cx="4780607" cy="265176"/>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ounded Rectangle 30"/>
          <p:cNvSpPr/>
          <p:nvPr/>
        </p:nvSpPr>
        <p:spPr>
          <a:xfrm>
            <a:off x="2192748" y="4178166"/>
            <a:ext cx="4780607" cy="246888"/>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2308624" y="2982150"/>
            <a:ext cx="4664731" cy="534081"/>
          </a:xfrm>
          <a:prstGeom prst="roundRect">
            <a:avLst>
              <a:gd name="adj" fmla="val 21734"/>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2178063" y="2982150"/>
            <a:ext cx="681818" cy="534081"/>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061671" y="4482814"/>
            <a:ext cx="2684749" cy="584776"/>
          </a:xfrm>
          <a:prstGeom prst="rect">
            <a:avLst/>
          </a:prstGeom>
          <a:noFill/>
        </p:spPr>
        <p:txBody>
          <a:bodyPr wrap="none" rtlCol="0">
            <a:spAutoFit/>
          </a:bodyPr>
          <a:lstStyle/>
          <a:p>
            <a:r>
              <a:rPr lang="en-US" sz="3200" b="1" dirty="0" smtClean="0">
                <a:solidFill>
                  <a:schemeClr val="bg1"/>
                </a:solidFill>
                <a:latin typeface="Helvetica"/>
                <a:cs typeface="Helvetica"/>
              </a:rPr>
              <a:t>YOUR TALK!</a:t>
            </a:r>
            <a:endParaRPr lang="en-US" sz="3200" b="1" dirty="0">
              <a:solidFill>
                <a:schemeClr val="bg1"/>
              </a:solidFill>
              <a:latin typeface="Helvetica"/>
              <a:cs typeface="Helvetica"/>
            </a:endParaRPr>
          </a:p>
        </p:txBody>
      </p:sp>
      <p:sp>
        <p:nvSpPr>
          <p:cNvPr id="18" name="Rounded Rectangle 17"/>
          <p:cNvSpPr/>
          <p:nvPr/>
        </p:nvSpPr>
        <p:spPr>
          <a:xfrm>
            <a:off x="2178063" y="94944"/>
            <a:ext cx="4795292" cy="914400"/>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p:cNvSpPr/>
          <p:nvPr/>
        </p:nvSpPr>
        <p:spPr>
          <a:xfrm>
            <a:off x="2178064" y="1042526"/>
            <a:ext cx="4795292" cy="907595"/>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ounded Rectangle 23"/>
          <p:cNvSpPr/>
          <p:nvPr/>
        </p:nvSpPr>
        <p:spPr>
          <a:xfrm>
            <a:off x="2163333" y="1981504"/>
            <a:ext cx="4810022" cy="914400"/>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1824755" y="330942"/>
            <a:ext cx="301660" cy="369332"/>
          </a:xfrm>
          <a:prstGeom prst="rect">
            <a:avLst/>
          </a:prstGeom>
          <a:noFill/>
        </p:spPr>
        <p:txBody>
          <a:bodyPr wrap="none" rtlCol="0">
            <a:spAutoFit/>
          </a:bodyPr>
          <a:lstStyle/>
          <a:p>
            <a:r>
              <a:rPr lang="en-US" b="1" dirty="0" smtClean="0"/>
              <a:t>1</a:t>
            </a:r>
            <a:endParaRPr lang="en-US" b="1" dirty="0"/>
          </a:p>
        </p:txBody>
      </p:sp>
      <p:sp>
        <p:nvSpPr>
          <p:cNvPr id="27" name="TextBox 26"/>
          <p:cNvSpPr txBox="1"/>
          <p:nvPr/>
        </p:nvSpPr>
        <p:spPr>
          <a:xfrm>
            <a:off x="1824755" y="1313344"/>
            <a:ext cx="301660" cy="369332"/>
          </a:xfrm>
          <a:prstGeom prst="rect">
            <a:avLst/>
          </a:prstGeom>
          <a:noFill/>
        </p:spPr>
        <p:txBody>
          <a:bodyPr wrap="none" rtlCol="0">
            <a:spAutoFit/>
          </a:bodyPr>
          <a:lstStyle/>
          <a:p>
            <a:r>
              <a:rPr lang="en-US" b="1" dirty="0"/>
              <a:t>2</a:t>
            </a:r>
          </a:p>
        </p:txBody>
      </p:sp>
      <p:sp>
        <p:nvSpPr>
          <p:cNvPr id="28" name="TextBox 27"/>
          <p:cNvSpPr txBox="1"/>
          <p:nvPr/>
        </p:nvSpPr>
        <p:spPr>
          <a:xfrm>
            <a:off x="1823185" y="2255038"/>
            <a:ext cx="301660" cy="369332"/>
          </a:xfrm>
          <a:prstGeom prst="rect">
            <a:avLst/>
          </a:prstGeom>
          <a:noFill/>
        </p:spPr>
        <p:txBody>
          <a:bodyPr wrap="none" rtlCol="0">
            <a:spAutoFit/>
          </a:bodyPr>
          <a:lstStyle/>
          <a:p>
            <a:r>
              <a:rPr lang="en-US" b="1" dirty="0"/>
              <a:t>3</a:t>
            </a:r>
          </a:p>
        </p:txBody>
      </p:sp>
      <p:sp>
        <p:nvSpPr>
          <p:cNvPr id="37" name="TextBox 36"/>
          <p:cNvSpPr txBox="1"/>
          <p:nvPr/>
        </p:nvSpPr>
        <p:spPr>
          <a:xfrm>
            <a:off x="1824755" y="3023849"/>
            <a:ext cx="301660" cy="369332"/>
          </a:xfrm>
          <a:prstGeom prst="rect">
            <a:avLst/>
          </a:prstGeom>
          <a:noFill/>
        </p:spPr>
        <p:txBody>
          <a:bodyPr wrap="none" rtlCol="0">
            <a:spAutoFit/>
          </a:bodyPr>
          <a:lstStyle/>
          <a:p>
            <a:r>
              <a:rPr lang="en-US" b="1" dirty="0"/>
              <a:t>4</a:t>
            </a:r>
          </a:p>
        </p:txBody>
      </p:sp>
      <p:sp>
        <p:nvSpPr>
          <p:cNvPr id="38" name="TextBox 37"/>
          <p:cNvSpPr txBox="1"/>
          <p:nvPr/>
        </p:nvSpPr>
        <p:spPr>
          <a:xfrm>
            <a:off x="1824755" y="3511429"/>
            <a:ext cx="301660" cy="369332"/>
          </a:xfrm>
          <a:prstGeom prst="rect">
            <a:avLst/>
          </a:prstGeom>
          <a:noFill/>
        </p:spPr>
        <p:txBody>
          <a:bodyPr wrap="none" rtlCol="0">
            <a:spAutoFit/>
          </a:bodyPr>
          <a:lstStyle/>
          <a:p>
            <a:r>
              <a:rPr lang="en-US" b="1" dirty="0"/>
              <a:t>5</a:t>
            </a:r>
          </a:p>
        </p:txBody>
      </p:sp>
      <p:sp>
        <p:nvSpPr>
          <p:cNvPr id="39" name="TextBox 38"/>
          <p:cNvSpPr txBox="1"/>
          <p:nvPr/>
        </p:nvSpPr>
        <p:spPr>
          <a:xfrm>
            <a:off x="1823185" y="3812675"/>
            <a:ext cx="301660" cy="369332"/>
          </a:xfrm>
          <a:prstGeom prst="rect">
            <a:avLst/>
          </a:prstGeom>
          <a:noFill/>
        </p:spPr>
        <p:txBody>
          <a:bodyPr wrap="none" rtlCol="0">
            <a:spAutoFit/>
          </a:bodyPr>
          <a:lstStyle/>
          <a:p>
            <a:r>
              <a:rPr lang="en-US" b="1" dirty="0"/>
              <a:t>6</a:t>
            </a:r>
          </a:p>
        </p:txBody>
      </p:sp>
      <p:sp>
        <p:nvSpPr>
          <p:cNvPr id="40" name="TextBox 39"/>
          <p:cNvSpPr txBox="1"/>
          <p:nvPr/>
        </p:nvSpPr>
        <p:spPr>
          <a:xfrm>
            <a:off x="1824755" y="4093450"/>
            <a:ext cx="301660" cy="369332"/>
          </a:xfrm>
          <a:prstGeom prst="rect">
            <a:avLst/>
          </a:prstGeom>
          <a:noFill/>
        </p:spPr>
        <p:txBody>
          <a:bodyPr wrap="none" rtlCol="0">
            <a:spAutoFit/>
          </a:bodyPr>
          <a:lstStyle/>
          <a:p>
            <a:r>
              <a:rPr lang="en-US" b="1" dirty="0"/>
              <a:t>7</a:t>
            </a:r>
          </a:p>
        </p:txBody>
      </p:sp>
    </p:spTree>
    <p:extLst>
      <p:ext uri="{BB962C8B-B14F-4D97-AF65-F5344CB8AC3E}">
        <p14:creationId xmlns:p14="http://schemas.microsoft.com/office/powerpoint/2010/main" val="11229463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0265" y="929125"/>
            <a:ext cx="1214545" cy="461665"/>
          </a:xfrm>
          <a:prstGeom prst="rect">
            <a:avLst/>
          </a:prstGeom>
          <a:noFill/>
        </p:spPr>
        <p:txBody>
          <a:bodyPr wrap="none" rtlCol="0">
            <a:spAutoFit/>
          </a:bodyPr>
          <a:lstStyle/>
          <a:p>
            <a:r>
              <a:rPr lang="en-US" sz="2400" u="sng" dirty="0" smtClean="0"/>
              <a:t>Monday</a:t>
            </a:r>
            <a:endParaRPr lang="en-US" sz="2400" u="sng" dirty="0"/>
          </a:p>
        </p:txBody>
      </p:sp>
      <p:pic>
        <p:nvPicPr>
          <p:cNvPr id="3" name="Picture 2"/>
          <p:cNvPicPr>
            <a:picLocks noChangeAspect="1"/>
          </p:cNvPicPr>
          <p:nvPr/>
        </p:nvPicPr>
        <p:blipFill>
          <a:blip r:embed="rId2"/>
          <a:stretch>
            <a:fillRect/>
          </a:stretch>
        </p:blipFill>
        <p:spPr>
          <a:xfrm>
            <a:off x="533690" y="1390790"/>
            <a:ext cx="2338759" cy="2338759"/>
          </a:xfrm>
          <a:prstGeom prst="rect">
            <a:avLst/>
          </a:prstGeom>
        </p:spPr>
      </p:pic>
      <p:sp>
        <p:nvSpPr>
          <p:cNvPr id="4" name="TextBox 3"/>
          <p:cNvSpPr txBox="1"/>
          <p:nvPr/>
        </p:nvSpPr>
        <p:spPr>
          <a:xfrm>
            <a:off x="1361421" y="2185607"/>
            <a:ext cx="600645" cy="584776"/>
          </a:xfrm>
          <a:prstGeom prst="rect">
            <a:avLst/>
          </a:prstGeom>
          <a:noFill/>
        </p:spPr>
        <p:txBody>
          <a:bodyPr wrap="none" rtlCol="0">
            <a:spAutoFit/>
          </a:bodyPr>
          <a:lstStyle/>
          <a:p>
            <a:r>
              <a:rPr lang="en-US" sz="3200" dirty="0" smtClean="0"/>
              <a:t>10</a:t>
            </a:r>
            <a:endParaRPr lang="en-US" sz="3200" dirty="0"/>
          </a:p>
        </p:txBody>
      </p:sp>
      <p:grpSp>
        <p:nvGrpSpPr>
          <p:cNvPr id="10" name="Group 9"/>
          <p:cNvGrpSpPr/>
          <p:nvPr/>
        </p:nvGrpSpPr>
        <p:grpSpPr>
          <a:xfrm>
            <a:off x="3489607" y="929125"/>
            <a:ext cx="2155027" cy="2636221"/>
            <a:chOff x="3489607" y="929125"/>
            <a:chExt cx="2155027" cy="2636221"/>
          </a:xfrm>
        </p:grpSpPr>
        <p:sp>
          <p:nvSpPr>
            <p:cNvPr id="5" name="TextBox 4"/>
            <p:cNvSpPr txBox="1"/>
            <p:nvPr/>
          </p:nvSpPr>
          <p:spPr>
            <a:xfrm>
              <a:off x="3911262" y="929125"/>
              <a:ext cx="1197764" cy="461665"/>
            </a:xfrm>
            <a:prstGeom prst="rect">
              <a:avLst/>
            </a:prstGeom>
            <a:noFill/>
          </p:spPr>
          <p:txBody>
            <a:bodyPr wrap="none" rtlCol="0">
              <a:spAutoFit/>
            </a:bodyPr>
            <a:lstStyle/>
            <a:p>
              <a:r>
                <a:rPr lang="en-US" sz="2400" u="sng" dirty="0" smtClean="0"/>
                <a:t>Tuesday</a:t>
              </a:r>
              <a:endParaRPr lang="en-US" sz="2400" u="sng" dirty="0"/>
            </a:p>
          </p:txBody>
        </p:sp>
        <p:pic>
          <p:nvPicPr>
            <p:cNvPr id="7" name="Picture 6"/>
            <p:cNvPicPr>
              <a:picLocks noChangeAspect="1"/>
            </p:cNvPicPr>
            <p:nvPr/>
          </p:nvPicPr>
          <p:blipFill>
            <a:blip r:embed="rId3"/>
            <a:stretch>
              <a:fillRect/>
            </a:stretch>
          </p:blipFill>
          <p:spPr>
            <a:xfrm>
              <a:off x="3489607" y="1534233"/>
              <a:ext cx="2155027" cy="2031113"/>
            </a:xfrm>
            <a:prstGeom prst="rect">
              <a:avLst/>
            </a:prstGeom>
            <a:ln>
              <a:solidFill>
                <a:schemeClr val="tx1"/>
              </a:solidFill>
            </a:ln>
          </p:spPr>
        </p:pic>
      </p:grpSp>
      <p:grpSp>
        <p:nvGrpSpPr>
          <p:cNvPr id="11" name="Group 10"/>
          <p:cNvGrpSpPr/>
          <p:nvPr/>
        </p:nvGrpSpPr>
        <p:grpSpPr>
          <a:xfrm>
            <a:off x="6515516" y="929125"/>
            <a:ext cx="2628484" cy="2548159"/>
            <a:chOff x="6515516" y="929125"/>
            <a:chExt cx="2628484" cy="2548159"/>
          </a:xfrm>
        </p:grpSpPr>
        <p:sp>
          <p:nvSpPr>
            <p:cNvPr id="8" name="TextBox 7"/>
            <p:cNvSpPr txBox="1"/>
            <p:nvPr/>
          </p:nvSpPr>
          <p:spPr>
            <a:xfrm>
              <a:off x="6848587" y="929125"/>
              <a:ext cx="1646605" cy="461665"/>
            </a:xfrm>
            <a:prstGeom prst="rect">
              <a:avLst/>
            </a:prstGeom>
            <a:noFill/>
          </p:spPr>
          <p:txBody>
            <a:bodyPr wrap="none" rtlCol="0">
              <a:spAutoFit/>
            </a:bodyPr>
            <a:lstStyle/>
            <a:p>
              <a:r>
                <a:rPr lang="en-US" sz="2400" u="sng" dirty="0" smtClean="0"/>
                <a:t>Wednesday</a:t>
              </a:r>
              <a:endParaRPr lang="en-US" sz="2400" u="sng" dirty="0"/>
            </a:p>
          </p:txBody>
        </p:sp>
        <p:pic>
          <p:nvPicPr>
            <p:cNvPr id="9" name="Picture 8"/>
            <p:cNvPicPr>
              <a:picLocks noChangeAspect="1"/>
            </p:cNvPicPr>
            <p:nvPr/>
          </p:nvPicPr>
          <p:blipFill>
            <a:blip r:embed="rId4"/>
            <a:stretch>
              <a:fillRect/>
            </a:stretch>
          </p:blipFill>
          <p:spPr>
            <a:xfrm>
              <a:off x="6515516" y="1534233"/>
              <a:ext cx="2628484" cy="1943051"/>
            </a:xfrm>
            <a:prstGeom prst="rect">
              <a:avLst/>
            </a:prstGeom>
          </p:spPr>
        </p:pic>
      </p:grpSp>
      <p:sp>
        <p:nvSpPr>
          <p:cNvPr id="12" name="Multiply 11"/>
          <p:cNvSpPr/>
          <p:nvPr/>
        </p:nvSpPr>
        <p:spPr>
          <a:xfrm>
            <a:off x="7974414" y="3960164"/>
            <a:ext cx="1169586" cy="1183336"/>
          </a:xfrm>
          <a:prstGeom prst="mathMultiply">
            <a:avLst>
              <a:gd name="adj1" fmla="val 10862"/>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2146965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0265" y="929125"/>
            <a:ext cx="1214545" cy="461665"/>
          </a:xfrm>
          <a:prstGeom prst="rect">
            <a:avLst/>
          </a:prstGeom>
          <a:noFill/>
        </p:spPr>
        <p:txBody>
          <a:bodyPr wrap="none" rtlCol="0">
            <a:spAutoFit/>
          </a:bodyPr>
          <a:lstStyle/>
          <a:p>
            <a:r>
              <a:rPr lang="en-US" sz="2400" u="sng" dirty="0" smtClean="0"/>
              <a:t>Monday</a:t>
            </a:r>
            <a:endParaRPr lang="en-US" sz="2400" u="sng" dirty="0"/>
          </a:p>
        </p:txBody>
      </p:sp>
      <p:pic>
        <p:nvPicPr>
          <p:cNvPr id="3" name="Picture 2"/>
          <p:cNvPicPr>
            <a:picLocks noChangeAspect="1"/>
          </p:cNvPicPr>
          <p:nvPr/>
        </p:nvPicPr>
        <p:blipFill>
          <a:blip r:embed="rId2"/>
          <a:stretch>
            <a:fillRect/>
          </a:stretch>
        </p:blipFill>
        <p:spPr>
          <a:xfrm>
            <a:off x="533690" y="1390790"/>
            <a:ext cx="2338759" cy="2338759"/>
          </a:xfrm>
          <a:prstGeom prst="rect">
            <a:avLst/>
          </a:prstGeom>
        </p:spPr>
      </p:pic>
      <p:sp>
        <p:nvSpPr>
          <p:cNvPr id="4" name="TextBox 3"/>
          <p:cNvSpPr txBox="1"/>
          <p:nvPr/>
        </p:nvSpPr>
        <p:spPr>
          <a:xfrm>
            <a:off x="1471329" y="2185607"/>
            <a:ext cx="392656" cy="584776"/>
          </a:xfrm>
          <a:prstGeom prst="rect">
            <a:avLst/>
          </a:prstGeom>
          <a:noFill/>
        </p:spPr>
        <p:txBody>
          <a:bodyPr wrap="none" rtlCol="0">
            <a:spAutoFit/>
          </a:bodyPr>
          <a:lstStyle/>
          <a:p>
            <a:r>
              <a:rPr lang="en-US" sz="3200" dirty="0" smtClean="0"/>
              <a:t>2</a:t>
            </a:r>
            <a:endParaRPr lang="en-US" sz="3200" dirty="0"/>
          </a:p>
        </p:txBody>
      </p:sp>
      <p:grpSp>
        <p:nvGrpSpPr>
          <p:cNvPr id="15" name="Group 14"/>
          <p:cNvGrpSpPr/>
          <p:nvPr/>
        </p:nvGrpSpPr>
        <p:grpSpPr>
          <a:xfrm>
            <a:off x="3352198" y="929125"/>
            <a:ext cx="2338759" cy="2800424"/>
            <a:chOff x="3352198" y="929125"/>
            <a:chExt cx="2338759" cy="2800424"/>
          </a:xfrm>
        </p:grpSpPr>
        <p:sp>
          <p:nvSpPr>
            <p:cNvPr id="5" name="TextBox 4"/>
            <p:cNvSpPr txBox="1"/>
            <p:nvPr/>
          </p:nvSpPr>
          <p:spPr>
            <a:xfrm>
              <a:off x="3911262" y="929125"/>
              <a:ext cx="1197764" cy="461665"/>
            </a:xfrm>
            <a:prstGeom prst="rect">
              <a:avLst/>
            </a:prstGeom>
            <a:noFill/>
          </p:spPr>
          <p:txBody>
            <a:bodyPr wrap="none" rtlCol="0">
              <a:spAutoFit/>
            </a:bodyPr>
            <a:lstStyle/>
            <a:p>
              <a:r>
                <a:rPr lang="en-US" sz="2400" u="sng" dirty="0" smtClean="0"/>
                <a:t>Tuesday</a:t>
              </a:r>
              <a:endParaRPr lang="en-US" sz="2400" u="sng" dirty="0"/>
            </a:p>
          </p:txBody>
        </p:sp>
        <p:pic>
          <p:nvPicPr>
            <p:cNvPr id="11" name="Picture 10"/>
            <p:cNvPicPr>
              <a:picLocks noChangeAspect="1"/>
            </p:cNvPicPr>
            <p:nvPr/>
          </p:nvPicPr>
          <p:blipFill>
            <a:blip r:embed="rId2"/>
            <a:stretch>
              <a:fillRect/>
            </a:stretch>
          </p:blipFill>
          <p:spPr>
            <a:xfrm>
              <a:off x="3352198" y="1390790"/>
              <a:ext cx="2338759" cy="2338759"/>
            </a:xfrm>
            <a:prstGeom prst="rect">
              <a:avLst/>
            </a:prstGeom>
          </p:spPr>
        </p:pic>
        <p:sp>
          <p:nvSpPr>
            <p:cNvPr id="12" name="TextBox 11"/>
            <p:cNvSpPr txBox="1"/>
            <p:nvPr/>
          </p:nvSpPr>
          <p:spPr>
            <a:xfrm>
              <a:off x="4289837" y="2185607"/>
              <a:ext cx="392656" cy="584776"/>
            </a:xfrm>
            <a:prstGeom prst="rect">
              <a:avLst/>
            </a:prstGeom>
            <a:noFill/>
          </p:spPr>
          <p:txBody>
            <a:bodyPr wrap="none" rtlCol="0">
              <a:spAutoFit/>
            </a:bodyPr>
            <a:lstStyle/>
            <a:p>
              <a:r>
                <a:rPr lang="en-US" sz="3200" dirty="0" smtClean="0"/>
                <a:t>2</a:t>
              </a:r>
              <a:endParaRPr lang="en-US" sz="3200" dirty="0"/>
            </a:p>
          </p:txBody>
        </p:sp>
      </p:grpSp>
      <p:grpSp>
        <p:nvGrpSpPr>
          <p:cNvPr id="16" name="Group 15"/>
          <p:cNvGrpSpPr/>
          <p:nvPr/>
        </p:nvGrpSpPr>
        <p:grpSpPr>
          <a:xfrm>
            <a:off x="6478561" y="929125"/>
            <a:ext cx="2338759" cy="2800424"/>
            <a:chOff x="6478561" y="929125"/>
            <a:chExt cx="2338759" cy="2800424"/>
          </a:xfrm>
        </p:grpSpPr>
        <p:sp>
          <p:nvSpPr>
            <p:cNvPr id="8" name="TextBox 7"/>
            <p:cNvSpPr txBox="1"/>
            <p:nvPr/>
          </p:nvSpPr>
          <p:spPr>
            <a:xfrm>
              <a:off x="6848587" y="929125"/>
              <a:ext cx="1646605" cy="461665"/>
            </a:xfrm>
            <a:prstGeom prst="rect">
              <a:avLst/>
            </a:prstGeom>
            <a:noFill/>
          </p:spPr>
          <p:txBody>
            <a:bodyPr wrap="none" rtlCol="0">
              <a:spAutoFit/>
            </a:bodyPr>
            <a:lstStyle/>
            <a:p>
              <a:r>
                <a:rPr lang="en-US" sz="2400" u="sng" dirty="0" smtClean="0"/>
                <a:t>Wednesday</a:t>
              </a:r>
              <a:endParaRPr lang="en-US" sz="2400" u="sng" dirty="0"/>
            </a:p>
          </p:txBody>
        </p:sp>
        <p:pic>
          <p:nvPicPr>
            <p:cNvPr id="13" name="Picture 12"/>
            <p:cNvPicPr>
              <a:picLocks noChangeAspect="1"/>
            </p:cNvPicPr>
            <p:nvPr/>
          </p:nvPicPr>
          <p:blipFill>
            <a:blip r:embed="rId2"/>
            <a:stretch>
              <a:fillRect/>
            </a:stretch>
          </p:blipFill>
          <p:spPr>
            <a:xfrm>
              <a:off x="6478561" y="1390790"/>
              <a:ext cx="2338759" cy="2338759"/>
            </a:xfrm>
            <a:prstGeom prst="rect">
              <a:avLst/>
            </a:prstGeom>
          </p:spPr>
        </p:pic>
        <p:sp>
          <p:nvSpPr>
            <p:cNvPr id="14" name="TextBox 13"/>
            <p:cNvSpPr txBox="1"/>
            <p:nvPr/>
          </p:nvSpPr>
          <p:spPr>
            <a:xfrm>
              <a:off x="7416200" y="2185607"/>
              <a:ext cx="392656" cy="584776"/>
            </a:xfrm>
            <a:prstGeom prst="rect">
              <a:avLst/>
            </a:prstGeom>
            <a:noFill/>
          </p:spPr>
          <p:txBody>
            <a:bodyPr wrap="none" rtlCol="0">
              <a:spAutoFit/>
            </a:bodyPr>
            <a:lstStyle/>
            <a:p>
              <a:r>
                <a:rPr lang="en-US" sz="3200" dirty="0" smtClean="0"/>
                <a:t>2</a:t>
              </a:r>
              <a:endParaRPr lang="en-US" sz="3200" dirty="0"/>
            </a:p>
          </p:txBody>
        </p:sp>
      </p:grpSp>
      <p:pic>
        <p:nvPicPr>
          <p:cNvPr id="17" name="Picture 16"/>
          <p:cNvPicPr>
            <a:picLocks noChangeAspect="1"/>
          </p:cNvPicPr>
          <p:nvPr/>
        </p:nvPicPr>
        <p:blipFill>
          <a:blip r:embed="rId3"/>
          <a:stretch>
            <a:fillRect/>
          </a:stretch>
        </p:blipFill>
        <p:spPr>
          <a:xfrm>
            <a:off x="8262798" y="4108819"/>
            <a:ext cx="698434" cy="804011"/>
          </a:xfrm>
          <a:prstGeom prst="rect">
            <a:avLst/>
          </a:prstGeom>
        </p:spPr>
      </p:pic>
    </p:spTree>
    <p:extLst>
      <p:ext uri="{BB962C8B-B14F-4D97-AF65-F5344CB8AC3E}">
        <p14:creationId xmlns:p14="http://schemas.microsoft.com/office/powerpoint/2010/main" val="12146965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p:cNvCxnSpPr>
            <a:endCxn id="18" idx="1"/>
          </p:cNvCxnSpPr>
          <p:nvPr/>
        </p:nvCxnSpPr>
        <p:spPr>
          <a:xfrm flipV="1">
            <a:off x="0" y="2467427"/>
            <a:ext cx="7946571" cy="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Rounded Rectangle 17"/>
          <p:cNvSpPr/>
          <p:nvPr/>
        </p:nvSpPr>
        <p:spPr>
          <a:xfrm>
            <a:off x="7946571" y="2055947"/>
            <a:ext cx="1004389" cy="822960"/>
          </a:xfrm>
          <a:prstGeom prst="round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21" name="TextBox 20"/>
          <p:cNvSpPr txBox="1"/>
          <p:nvPr/>
        </p:nvSpPr>
        <p:spPr>
          <a:xfrm>
            <a:off x="-48380" y="2412815"/>
            <a:ext cx="649374" cy="369332"/>
          </a:xfrm>
          <a:prstGeom prst="rect">
            <a:avLst/>
          </a:prstGeom>
          <a:noFill/>
        </p:spPr>
        <p:txBody>
          <a:bodyPr wrap="none" rtlCol="0">
            <a:spAutoFit/>
          </a:bodyPr>
          <a:lstStyle/>
          <a:p>
            <a:r>
              <a:rPr lang="en-US" dirty="0" smtClean="0"/>
              <a:t>Time</a:t>
            </a:r>
            <a:endParaRPr lang="en-US" dirty="0"/>
          </a:p>
        </p:txBody>
      </p:sp>
      <p:sp>
        <p:nvSpPr>
          <p:cNvPr id="22" name="TextBox 21"/>
          <p:cNvSpPr txBox="1"/>
          <p:nvPr/>
        </p:nvSpPr>
        <p:spPr>
          <a:xfrm>
            <a:off x="8069236" y="2027115"/>
            <a:ext cx="742962" cy="830997"/>
          </a:xfrm>
          <a:prstGeom prst="rect">
            <a:avLst/>
          </a:prstGeom>
          <a:noFill/>
        </p:spPr>
        <p:txBody>
          <a:bodyPr wrap="none" rtlCol="0">
            <a:spAutoFit/>
          </a:bodyPr>
          <a:lstStyle/>
          <a:p>
            <a:pPr algn="ctr"/>
            <a:r>
              <a:rPr lang="en-US" sz="2400" dirty="0" smtClean="0">
                <a:solidFill>
                  <a:schemeClr val="bg1"/>
                </a:solidFill>
              </a:rPr>
              <a:t>Your</a:t>
            </a:r>
          </a:p>
          <a:p>
            <a:pPr algn="ctr"/>
            <a:r>
              <a:rPr lang="en-US" sz="2400" dirty="0" smtClean="0">
                <a:solidFill>
                  <a:schemeClr val="bg1"/>
                </a:solidFill>
              </a:rPr>
              <a:t>Talk</a:t>
            </a:r>
            <a:endParaRPr lang="en-US" sz="2400" dirty="0">
              <a:solidFill>
                <a:schemeClr val="bg1"/>
              </a:solidFill>
            </a:endParaRPr>
          </a:p>
        </p:txBody>
      </p:sp>
    </p:spTree>
    <p:extLst>
      <p:ext uri="{BB962C8B-B14F-4D97-AF65-F5344CB8AC3E}">
        <p14:creationId xmlns:p14="http://schemas.microsoft.com/office/powerpoint/2010/main" val="12146965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p:cNvCxnSpPr>
            <a:endCxn id="18" idx="1"/>
          </p:cNvCxnSpPr>
          <p:nvPr/>
        </p:nvCxnSpPr>
        <p:spPr>
          <a:xfrm flipV="1">
            <a:off x="0" y="2467427"/>
            <a:ext cx="7946571" cy="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Rounded Rectangle 17"/>
          <p:cNvSpPr/>
          <p:nvPr/>
        </p:nvSpPr>
        <p:spPr>
          <a:xfrm>
            <a:off x="7946571" y="2055947"/>
            <a:ext cx="1004389" cy="822960"/>
          </a:xfrm>
          <a:prstGeom prst="round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21" name="TextBox 20"/>
          <p:cNvSpPr txBox="1"/>
          <p:nvPr/>
        </p:nvSpPr>
        <p:spPr>
          <a:xfrm>
            <a:off x="-48380" y="2412815"/>
            <a:ext cx="649374" cy="369332"/>
          </a:xfrm>
          <a:prstGeom prst="rect">
            <a:avLst/>
          </a:prstGeom>
          <a:noFill/>
        </p:spPr>
        <p:txBody>
          <a:bodyPr wrap="none" rtlCol="0">
            <a:spAutoFit/>
          </a:bodyPr>
          <a:lstStyle/>
          <a:p>
            <a:r>
              <a:rPr lang="en-US" dirty="0" smtClean="0"/>
              <a:t>Time</a:t>
            </a:r>
            <a:endParaRPr lang="en-US" dirty="0"/>
          </a:p>
        </p:txBody>
      </p:sp>
      <p:sp>
        <p:nvSpPr>
          <p:cNvPr id="22" name="TextBox 21"/>
          <p:cNvSpPr txBox="1"/>
          <p:nvPr/>
        </p:nvSpPr>
        <p:spPr>
          <a:xfrm>
            <a:off x="8069236" y="2027115"/>
            <a:ext cx="742962" cy="830997"/>
          </a:xfrm>
          <a:prstGeom prst="rect">
            <a:avLst/>
          </a:prstGeom>
          <a:noFill/>
        </p:spPr>
        <p:txBody>
          <a:bodyPr wrap="none" rtlCol="0">
            <a:spAutoFit/>
          </a:bodyPr>
          <a:lstStyle/>
          <a:p>
            <a:pPr algn="ctr"/>
            <a:r>
              <a:rPr lang="en-US" sz="2400" dirty="0" smtClean="0">
                <a:solidFill>
                  <a:schemeClr val="bg1"/>
                </a:solidFill>
              </a:rPr>
              <a:t>Your</a:t>
            </a:r>
          </a:p>
          <a:p>
            <a:pPr algn="ctr"/>
            <a:r>
              <a:rPr lang="en-US" sz="2400" dirty="0" smtClean="0">
                <a:solidFill>
                  <a:schemeClr val="bg1"/>
                </a:solidFill>
              </a:rPr>
              <a:t>Talk</a:t>
            </a:r>
            <a:endParaRPr lang="en-US" sz="2400" dirty="0">
              <a:solidFill>
                <a:schemeClr val="bg1"/>
              </a:solidFill>
            </a:endParaRPr>
          </a:p>
        </p:txBody>
      </p:sp>
      <p:grpSp>
        <p:nvGrpSpPr>
          <p:cNvPr id="6" name="Group 5"/>
          <p:cNvGrpSpPr/>
          <p:nvPr/>
        </p:nvGrpSpPr>
        <p:grpSpPr>
          <a:xfrm>
            <a:off x="6095029" y="2055947"/>
            <a:ext cx="1555659" cy="822960"/>
            <a:chOff x="6095029" y="2055947"/>
            <a:chExt cx="1555659" cy="822960"/>
          </a:xfrm>
        </p:grpSpPr>
        <p:sp>
          <p:nvSpPr>
            <p:cNvPr id="7" name="Rounded Rectangle 6"/>
            <p:cNvSpPr/>
            <p:nvPr/>
          </p:nvSpPr>
          <p:spPr>
            <a:xfrm>
              <a:off x="6095029" y="2055947"/>
              <a:ext cx="1555659" cy="822960"/>
            </a:xfrm>
            <a:prstGeom prst="round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215980" y="2224499"/>
              <a:ext cx="1343537" cy="461665"/>
            </a:xfrm>
            <a:prstGeom prst="rect">
              <a:avLst/>
            </a:prstGeom>
            <a:noFill/>
          </p:spPr>
          <p:txBody>
            <a:bodyPr wrap="square" rtlCol="0">
              <a:spAutoFit/>
            </a:bodyPr>
            <a:lstStyle/>
            <a:p>
              <a:r>
                <a:rPr lang="en-US" sz="2400" dirty="0" smtClean="0">
                  <a:solidFill>
                    <a:srgbClr val="FFFFFF"/>
                  </a:solidFill>
                  <a:latin typeface="Helvetica"/>
                  <a:cs typeface="Helvetica"/>
                </a:rPr>
                <a:t>Practice</a:t>
              </a:r>
              <a:endParaRPr lang="en-US" sz="2400" dirty="0">
                <a:solidFill>
                  <a:srgbClr val="FFFFFF"/>
                </a:solidFill>
                <a:latin typeface="Helvetica"/>
                <a:cs typeface="Helvetica"/>
              </a:endParaRPr>
            </a:p>
          </p:txBody>
        </p:sp>
      </p:grpSp>
      <p:grpSp>
        <p:nvGrpSpPr>
          <p:cNvPr id="9" name="Group 8"/>
          <p:cNvGrpSpPr/>
          <p:nvPr/>
        </p:nvGrpSpPr>
        <p:grpSpPr>
          <a:xfrm>
            <a:off x="6095029" y="986925"/>
            <a:ext cx="1974207" cy="1959429"/>
            <a:chOff x="6095029" y="986925"/>
            <a:chExt cx="1974207" cy="1959429"/>
          </a:xfrm>
        </p:grpSpPr>
        <p:sp>
          <p:nvSpPr>
            <p:cNvPr id="10" name="Block Arc 9"/>
            <p:cNvSpPr/>
            <p:nvPr/>
          </p:nvSpPr>
          <p:spPr>
            <a:xfrm>
              <a:off x="6095029" y="986925"/>
              <a:ext cx="1974207" cy="1959429"/>
            </a:xfrm>
            <a:prstGeom prst="blockArc">
              <a:avLst>
                <a:gd name="adj1" fmla="val 10800000"/>
                <a:gd name="adj2" fmla="val 76667"/>
                <a:gd name="adj3" fmla="val 2757"/>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6688665" y="1178858"/>
              <a:ext cx="774571" cy="369332"/>
            </a:xfrm>
            <a:prstGeom prst="rect">
              <a:avLst/>
            </a:prstGeom>
            <a:noFill/>
          </p:spPr>
          <p:txBody>
            <a:bodyPr wrap="none" rtlCol="0">
              <a:spAutoFit/>
            </a:bodyPr>
            <a:lstStyle/>
            <a:p>
              <a:r>
                <a:rPr lang="en-US" dirty="0" smtClean="0"/>
                <a:t>3 days</a:t>
              </a:r>
              <a:endParaRPr lang="en-US" dirty="0"/>
            </a:p>
          </p:txBody>
        </p:sp>
      </p:grpSp>
    </p:spTree>
    <p:extLst>
      <p:ext uri="{BB962C8B-B14F-4D97-AF65-F5344CB8AC3E}">
        <p14:creationId xmlns:p14="http://schemas.microsoft.com/office/powerpoint/2010/main" val="12146965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p:cNvCxnSpPr>
            <a:endCxn id="18" idx="1"/>
          </p:cNvCxnSpPr>
          <p:nvPr/>
        </p:nvCxnSpPr>
        <p:spPr>
          <a:xfrm flipV="1">
            <a:off x="0" y="2467427"/>
            <a:ext cx="7946571" cy="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Rounded Rectangle 17"/>
          <p:cNvSpPr/>
          <p:nvPr/>
        </p:nvSpPr>
        <p:spPr>
          <a:xfrm>
            <a:off x="7946571" y="2055947"/>
            <a:ext cx="1004389" cy="822960"/>
          </a:xfrm>
          <a:prstGeom prst="round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22" name="TextBox 21"/>
          <p:cNvSpPr txBox="1"/>
          <p:nvPr/>
        </p:nvSpPr>
        <p:spPr>
          <a:xfrm>
            <a:off x="8069236" y="2027115"/>
            <a:ext cx="742962" cy="830997"/>
          </a:xfrm>
          <a:prstGeom prst="rect">
            <a:avLst/>
          </a:prstGeom>
          <a:noFill/>
        </p:spPr>
        <p:txBody>
          <a:bodyPr wrap="none" rtlCol="0">
            <a:spAutoFit/>
          </a:bodyPr>
          <a:lstStyle/>
          <a:p>
            <a:pPr algn="ctr"/>
            <a:r>
              <a:rPr lang="en-US" sz="2400" dirty="0" smtClean="0">
                <a:solidFill>
                  <a:schemeClr val="bg1"/>
                </a:solidFill>
              </a:rPr>
              <a:t>Your</a:t>
            </a:r>
          </a:p>
          <a:p>
            <a:pPr algn="ctr"/>
            <a:r>
              <a:rPr lang="en-US" sz="2400" dirty="0" smtClean="0">
                <a:solidFill>
                  <a:schemeClr val="bg1"/>
                </a:solidFill>
              </a:rPr>
              <a:t>Talk</a:t>
            </a:r>
            <a:endParaRPr lang="en-US" sz="2400" dirty="0">
              <a:solidFill>
                <a:schemeClr val="bg1"/>
              </a:solidFill>
            </a:endParaRPr>
          </a:p>
        </p:txBody>
      </p:sp>
      <p:grpSp>
        <p:nvGrpSpPr>
          <p:cNvPr id="17" name="Group 16"/>
          <p:cNvGrpSpPr/>
          <p:nvPr/>
        </p:nvGrpSpPr>
        <p:grpSpPr>
          <a:xfrm>
            <a:off x="6095029" y="2055947"/>
            <a:ext cx="1555659" cy="822960"/>
            <a:chOff x="6095029" y="2055947"/>
            <a:chExt cx="1555659" cy="822960"/>
          </a:xfrm>
        </p:grpSpPr>
        <p:sp>
          <p:nvSpPr>
            <p:cNvPr id="24" name="Rounded Rectangle 23"/>
            <p:cNvSpPr/>
            <p:nvPr/>
          </p:nvSpPr>
          <p:spPr>
            <a:xfrm>
              <a:off x="6095029" y="2055947"/>
              <a:ext cx="1555659" cy="822960"/>
            </a:xfrm>
            <a:prstGeom prst="round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6215980" y="2224499"/>
              <a:ext cx="1343537" cy="461665"/>
            </a:xfrm>
            <a:prstGeom prst="rect">
              <a:avLst/>
            </a:prstGeom>
            <a:noFill/>
          </p:spPr>
          <p:txBody>
            <a:bodyPr wrap="square" rtlCol="0">
              <a:spAutoFit/>
            </a:bodyPr>
            <a:lstStyle/>
            <a:p>
              <a:r>
                <a:rPr lang="en-US" sz="2400" dirty="0" smtClean="0">
                  <a:solidFill>
                    <a:srgbClr val="FFFFFF"/>
                  </a:solidFill>
                  <a:latin typeface="Helvetica"/>
                  <a:cs typeface="Helvetica"/>
                </a:rPr>
                <a:t>Practice</a:t>
              </a:r>
              <a:endParaRPr lang="en-US" sz="2400" dirty="0">
                <a:solidFill>
                  <a:srgbClr val="FFFFFF"/>
                </a:solidFill>
                <a:latin typeface="Helvetica"/>
                <a:cs typeface="Helvetica"/>
              </a:endParaRPr>
            </a:p>
          </p:txBody>
        </p:sp>
      </p:grpSp>
      <p:grpSp>
        <p:nvGrpSpPr>
          <p:cNvPr id="15" name="Group 14"/>
          <p:cNvGrpSpPr/>
          <p:nvPr/>
        </p:nvGrpSpPr>
        <p:grpSpPr>
          <a:xfrm>
            <a:off x="3555990" y="2055947"/>
            <a:ext cx="2080381" cy="822962"/>
            <a:chOff x="3555990" y="2055947"/>
            <a:chExt cx="2080381" cy="822962"/>
          </a:xfrm>
        </p:grpSpPr>
        <p:sp>
          <p:nvSpPr>
            <p:cNvPr id="28" name="Rounded Rectangle 27"/>
            <p:cNvSpPr/>
            <p:nvPr/>
          </p:nvSpPr>
          <p:spPr>
            <a:xfrm>
              <a:off x="3555990" y="2055947"/>
              <a:ext cx="2080381" cy="822960"/>
            </a:xfrm>
            <a:prstGeom prst="roundRect">
              <a:avLst/>
            </a:prstGeom>
            <a:solidFill>
              <a:schemeClr val="accent1">
                <a:lumMod val="50000"/>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p:nvPr/>
          </p:nvSpPr>
          <p:spPr>
            <a:xfrm>
              <a:off x="3761605" y="2055949"/>
              <a:ext cx="1676400" cy="822960"/>
            </a:xfrm>
            <a:prstGeom prst="round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4063775" y="2236594"/>
              <a:ext cx="1040401" cy="461665"/>
            </a:xfrm>
            <a:prstGeom prst="rect">
              <a:avLst/>
            </a:prstGeom>
            <a:noFill/>
          </p:spPr>
          <p:txBody>
            <a:bodyPr wrap="square" rtlCol="0">
              <a:spAutoFit/>
            </a:bodyPr>
            <a:lstStyle/>
            <a:p>
              <a:r>
                <a:rPr lang="en-US" sz="2400" dirty="0" smtClean="0">
                  <a:solidFill>
                    <a:srgbClr val="FFFFFF"/>
                  </a:solidFill>
                  <a:latin typeface="Helvetica"/>
                  <a:cs typeface="Helvetica"/>
                </a:rPr>
                <a:t>Slides</a:t>
              </a:r>
              <a:endParaRPr lang="en-US" sz="2400" dirty="0">
                <a:solidFill>
                  <a:srgbClr val="FFFFFF"/>
                </a:solidFill>
                <a:latin typeface="Helvetica"/>
                <a:cs typeface="Helvetica"/>
              </a:endParaRPr>
            </a:p>
          </p:txBody>
        </p:sp>
      </p:grpSp>
      <p:grpSp>
        <p:nvGrpSpPr>
          <p:cNvPr id="14" name="Group 13"/>
          <p:cNvGrpSpPr/>
          <p:nvPr/>
        </p:nvGrpSpPr>
        <p:grpSpPr>
          <a:xfrm>
            <a:off x="266095" y="2055949"/>
            <a:ext cx="2818191" cy="822962"/>
            <a:chOff x="266095" y="2055949"/>
            <a:chExt cx="2818191" cy="822962"/>
          </a:xfrm>
        </p:grpSpPr>
        <p:sp>
          <p:nvSpPr>
            <p:cNvPr id="29" name="Rounded Rectangle 28"/>
            <p:cNvSpPr/>
            <p:nvPr/>
          </p:nvSpPr>
          <p:spPr>
            <a:xfrm>
              <a:off x="266095" y="2055949"/>
              <a:ext cx="2818191" cy="822960"/>
            </a:xfrm>
            <a:prstGeom prst="roundRect">
              <a:avLst/>
            </a:prstGeom>
            <a:solidFill>
              <a:schemeClr val="accent2">
                <a:lumMod val="50000"/>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ounded Rectangle 29"/>
            <p:cNvSpPr/>
            <p:nvPr/>
          </p:nvSpPr>
          <p:spPr>
            <a:xfrm>
              <a:off x="806609" y="2055951"/>
              <a:ext cx="1676400" cy="822960"/>
            </a:xfrm>
            <a:prstGeom prst="round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1241824" y="2236596"/>
              <a:ext cx="1040401" cy="461665"/>
            </a:xfrm>
            <a:prstGeom prst="rect">
              <a:avLst/>
            </a:prstGeom>
            <a:noFill/>
          </p:spPr>
          <p:txBody>
            <a:bodyPr wrap="square" rtlCol="0">
              <a:spAutoFit/>
            </a:bodyPr>
            <a:lstStyle/>
            <a:p>
              <a:r>
                <a:rPr lang="en-US" sz="2400" dirty="0" smtClean="0">
                  <a:solidFill>
                    <a:srgbClr val="FFFFFF"/>
                  </a:solidFill>
                  <a:latin typeface="Helvetica"/>
                  <a:cs typeface="Helvetica"/>
                </a:rPr>
                <a:t>Story</a:t>
              </a:r>
              <a:endParaRPr lang="en-US" sz="2400" dirty="0">
                <a:solidFill>
                  <a:srgbClr val="FFFFFF"/>
                </a:solidFill>
                <a:latin typeface="Helvetica"/>
                <a:cs typeface="Helvetica"/>
              </a:endParaRPr>
            </a:p>
          </p:txBody>
        </p:sp>
      </p:grpSp>
      <p:grpSp>
        <p:nvGrpSpPr>
          <p:cNvPr id="23" name="Group 22"/>
          <p:cNvGrpSpPr/>
          <p:nvPr/>
        </p:nvGrpSpPr>
        <p:grpSpPr>
          <a:xfrm>
            <a:off x="6095029" y="986925"/>
            <a:ext cx="1974207" cy="1959429"/>
            <a:chOff x="6095029" y="986925"/>
            <a:chExt cx="1974207" cy="1959429"/>
          </a:xfrm>
        </p:grpSpPr>
        <p:sp>
          <p:nvSpPr>
            <p:cNvPr id="19" name="Block Arc 18"/>
            <p:cNvSpPr/>
            <p:nvPr/>
          </p:nvSpPr>
          <p:spPr>
            <a:xfrm>
              <a:off x="6095029" y="986925"/>
              <a:ext cx="1974207" cy="1959429"/>
            </a:xfrm>
            <a:prstGeom prst="blockArc">
              <a:avLst>
                <a:gd name="adj1" fmla="val 10800000"/>
                <a:gd name="adj2" fmla="val 76667"/>
                <a:gd name="adj3" fmla="val 2757"/>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6688665" y="1178858"/>
              <a:ext cx="774571" cy="369332"/>
            </a:xfrm>
            <a:prstGeom prst="rect">
              <a:avLst/>
            </a:prstGeom>
            <a:noFill/>
          </p:spPr>
          <p:txBody>
            <a:bodyPr wrap="none" rtlCol="0">
              <a:spAutoFit/>
            </a:bodyPr>
            <a:lstStyle/>
            <a:p>
              <a:r>
                <a:rPr lang="en-US" dirty="0" smtClean="0"/>
                <a:t>3 days</a:t>
              </a:r>
              <a:endParaRPr lang="en-US" dirty="0"/>
            </a:p>
          </p:txBody>
        </p:sp>
      </p:grpSp>
    </p:spTree>
    <p:extLst>
      <p:ext uri="{BB962C8B-B14F-4D97-AF65-F5344CB8AC3E}">
        <p14:creationId xmlns:p14="http://schemas.microsoft.com/office/powerpoint/2010/main" val="12146965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7178" y="1088825"/>
            <a:ext cx="5222854" cy="707886"/>
          </a:xfrm>
          <a:prstGeom prst="rect">
            <a:avLst/>
          </a:prstGeom>
          <a:noFill/>
        </p:spPr>
        <p:txBody>
          <a:bodyPr wrap="none" rtlCol="0">
            <a:spAutoFit/>
          </a:bodyPr>
          <a:lstStyle/>
          <a:p>
            <a:r>
              <a:rPr lang="en-US" sz="4000" dirty="0" smtClean="0">
                <a:solidFill>
                  <a:srgbClr val="A6A6A6"/>
                </a:solidFill>
              </a:rPr>
              <a:t>1.) Memorize Slide Deck</a:t>
            </a:r>
            <a:endParaRPr lang="en-US" sz="4000" dirty="0">
              <a:solidFill>
                <a:srgbClr val="A6A6A6"/>
              </a:solidFill>
            </a:endParaRPr>
          </a:p>
        </p:txBody>
      </p:sp>
      <p:sp>
        <p:nvSpPr>
          <p:cNvPr id="5" name="Rectangle 4"/>
          <p:cNvSpPr/>
          <p:nvPr/>
        </p:nvSpPr>
        <p:spPr>
          <a:xfrm>
            <a:off x="4160520" y="-60718"/>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 name="Rectangle 5"/>
          <p:cNvSpPr/>
          <p:nvPr/>
        </p:nvSpPr>
        <p:spPr>
          <a:xfrm>
            <a:off x="5728063" y="-60718"/>
            <a:ext cx="822960" cy="8229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2583301" y="-60718"/>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TextBox 7"/>
          <p:cNvSpPr txBox="1"/>
          <p:nvPr/>
        </p:nvSpPr>
        <p:spPr>
          <a:xfrm>
            <a:off x="2808976" y="68611"/>
            <a:ext cx="392656" cy="584776"/>
          </a:xfrm>
          <a:prstGeom prst="rect">
            <a:avLst/>
          </a:prstGeom>
          <a:noFill/>
        </p:spPr>
        <p:txBody>
          <a:bodyPr wrap="none" rtlCol="0">
            <a:spAutoFit/>
          </a:bodyPr>
          <a:lstStyle/>
          <a:p>
            <a:pPr algn="ctr"/>
            <a:r>
              <a:rPr lang="en-US" sz="3200" dirty="0" smtClean="0">
                <a:solidFill>
                  <a:srgbClr val="FFFFFF"/>
                </a:solidFill>
              </a:rPr>
              <a:t>1</a:t>
            </a:r>
            <a:endParaRPr lang="en-US" sz="3200" dirty="0">
              <a:solidFill>
                <a:srgbClr val="FFFFFF"/>
              </a:solidFill>
            </a:endParaRPr>
          </a:p>
        </p:txBody>
      </p:sp>
      <p:sp>
        <p:nvSpPr>
          <p:cNvPr id="9" name="TextBox 8"/>
          <p:cNvSpPr txBox="1"/>
          <p:nvPr/>
        </p:nvSpPr>
        <p:spPr>
          <a:xfrm>
            <a:off x="4372868" y="68611"/>
            <a:ext cx="392656" cy="584776"/>
          </a:xfrm>
          <a:prstGeom prst="rect">
            <a:avLst/>
          </a:prstGeom>
          <a:noFill/>
        </p:spPr>
        <p:txBody>
          <a:bodyPr wrap="none" rtlCol="0">
            <a:spAutoFit/>
          </a:bodyPr>
          <a:lstStyle/>
          <a:p>
            <a:pPr algn="ctr"/>
            <a:r>
              <a:rPr lang="en-US" sz="3200" dirty="0" smtClean="0">
                <a:solidFill>
                  <a:srgbClr val="FFFFFF"/>
                </a:solidFill>
              </a:rPr>
              <a:t>2</a:t>
            </a:r>
            <a:endParaRPr lang="en-US" sz="3200" dirty="0">
              <a:solidFill>
                <a:srgbClr val="FFFFFF"/>
              </a:solidFill>
            </a:endParaRPr>
          </a:p>
        </p:txBody>
      </p:sp>
      <p:sp>
        <p:nvSpPr>
          <p:cNvPr id="10" name="TextBox 9"/>
          <p:cNvSpPr txBox="1"/>
          <p:nvPr/>
        </p:nvSpPr>
        <p:spPr>
          <a:xfrm>
            <a:off x="5945249" y="68611"/>
            <a:ext cx="392656" cy="584776"/>
          </a:xfrm>
          <a:prstGeom prst="rect">
            <a:avLst/>
          </a:prstGeom>
          <a:noFill/>
        </p:spPr>
        <p:txBody>
          <a:bodyPr wrap="none" rtlCol="0">
            <a:spAutoFit/>
          </a:bodyPr>
          <a:lstStyle/>
          <a:p>
            <a:pPr algn="ctr"/>
            <a:r>
              <a:rPr lang="en-US" sz="3200" dirty="0" smtClean="0">
                <a:solidFill>
                  <a:srgbClr val="FFFFFF"/>
                </a:solidFill>
              </a:rPr>
              <a:t>3</a:t>
            </a:r>
          </a:p>
        </p:txBody>
      </p:sp>
      <p:sp>
        <p:nvSpPr>
          <p:cNvPr id="11" name="TextBox 10"/>
          <p:cNvSpPr txBox="1"/>
          <p:nvPr/>
        </p:nvSpPr>
        <p:spPr>
          <a:xfrm>
            <a:off x="677178" y="2393398"/>
            <a:ext cx="6616465" cy="707886"/>
          </a:xfrm>
          <a:prstGeom prst="rect">
            <a:avLst/>
          </a:prstGeom>
          <a:noFill/>
        </p:spPr>
        <p:txBody>
          <a:bodyPr wrap="none" rtlCol="0">
            <a:spAutoFit/>
          </a:bodyPr>
          <a:lstStyle/>
          <a:p>
            <a:r>
              <a:rPr lang="en-US" sz="4000" dirty="0" smtClean="0">
                <a:solidFill>
                  <a:srgbClr val="A6A6A6"/>
                </a:solidFill>
              </a:rPr>
              <a:t>2.) Memorize </a:t>
            </a:r>
            <a:r>
              <a:rPr lang="en-US" sz="4000" dirty="0">
                <a:solidFill>
                  <a:srgbClr val="A6A6A6"/>
                </a:solidFill>
              </a:rPr>
              <a:t>First 3 Sentences</a:t>
            </a:r>
          </a:p>
        </p:txBody>
      </p:sp>
      <p:sp>
        <p:nvSpPr>
          <p:cNvPr id="12" name="TextBox 11"/>
          <p:cNvSpPr txBox="1"/>
          <p:nvPr/>
        </p:nvSpPr>
        <p:spPr>
          <a:xfrm>
            <a:off x="677177" y="3732178"/>
            <a:ext cx="8265655" cy="707886"/>
          </a:xfrm>
          <a:prstGeom prst="rect">
            <a:avLst/>
          </a:prstGeom>
          <a:noFill/>
        </p:spPr>
        <p:txBody>
          <a:bodyPr wrap="square" rtlCol="0">
            <a:spAutoFit/>
          </a:bodyPr>
          <a:lstStyle/>
          <a:p>
            <a:r>
              <a:rPr lang="en-US" sz="4000" dirty="0" smtClean="0"/>
              <a:t>3.) Out Loud. </a:t>
            </a:r>
            <a:r>
              <a:rPr lang="en-US" sz="4000" dirty="0"/>
              <a:t>Complete. Run</a:t>
            </a:r>
            <a:r>
              <a:rPr lang="en-US" sz="4000" dirty="0" smtClean="0"/>
              <a:t>-Throughs.</a:t>
            </a:r>
            <a:endParaRPr lang="en-US" sz="4000" dirty="0"/>
          </a:p>
        </p:txBody>
      </p:sp>
      <p:cxnSp>
        <p:nvCxnSpPr>
          <p:cNvPr id="14" name="Straight Connector 13"/>
          <p:cNvCxnSpPr/>
          <p:nvPr/>
        </p:nvCxnSpPr>
        <p:spPr>
          <a:xfrm>
            <a:off x="1368398" y="4433193"/>
            <a:ext cx="208718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549627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7178" y="1088825"/>
            <a:ext cx="5222854" cy="707886"/>
          </a:xfrm>
          <a:prstGeom prst="rect">
            <a:avLst/>
          </a:prstGeom>
          <a:noFill/>
        </p:spPr>
        <p:txBody>
          <a:bodyPr wrap="none" rtlCol="0">
            <a:spAutoFit/>
          </a:bodyPr>
          <a:lstStyle/>
          <a:p>
            <a:r>
              <a:rPr lang="en-US" sz="4000" dirty="0" smtClean="0">
                <a:solidFill>
                  <a:srgbClr val="A6A6A6"/>
                </a:solidFill>
              </a:rPr>
              <a:t>1.) Memorize Slide Deck</a:t>
            </a:r>
            <a:endParaRPr lang="en-US" sz="4000" dirty="0">
              <a:solidFill>
                <a:srgbClr val="A6A6A6"/>
              </a:solidFill>
            </a:endParaRPr>
          </a:p>
        </p:txBody>
      </p:sp>
      <p:sp>
        <p:nvSpPr>
          <p:cNvPr id="5" name="Rectangle 4"/>
          <p:cNvSpPr/>
          <p:nvPr/>
        </p:nvSpPr>
        <p:spPr>
          <a:xfrm>
            <a:off x="4160520" y="-60718"/>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 name="Rectangle 5"/>
          <p:cNvSpPr/>
          <p:nvPr/>
        </p:nvSpPr>
        <p:spPr>
          <a:xfrm>
            <a:off x="5728063" y="-60718"/>
            <a:ext cx="822960" cy="8229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2583301" y="-60718"/>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TextBox 7"/>
          <p:cNvSpPr txBox="1"/>
          <p:nvPr/>
        </p:nvSpPr>
        <p:spPr>
          <a:xfrm>
            <a:off x="2808976" y="68611"/>
            <a:ext cx="392656" cy="584776"/>
          </a:xfrm>
          <a:prstGeom prst="rect">
            <a:avLst/>
          </a:prstGeom>
          <a:noFill/>
        </p:spPr>
        <p:txBody>
          <a:bodyPr wrap="none" rtlCol="0">
            <a:spAutoFit/>
          </a:bodyPr>
          <a:lstStyle/>
          <a:p>
            <a:pPr algn="ctr"/>
            <a:r>
              <a:rPr lang="en-US" sz="3200" dirty="0" smtClean="0">
                <a:solidFill>
                  <a:srgbClr val="FFFFFF"/>
                </a:solidFill>
              </a:rPr>
              <a:t>1</a:t>
            </a:r>
            <a:endParaRPr lang="en-US" sz="3200" dirty="0">
              <a:solidFill>
                <a:srgbClr val="FFFFFF"/>
              </a:solidFill>
            </a:endParaRPr>
          </a:p>
        </p:txBody>
      </p:sp>
      <p:sp>
        <p:nvSpPr>
          <p:cNvPr id="9" name="TextBox 8"/>
          <p:cNvSpPr txBox="1"/>
          <p:nvPr/>
        </p:nvSpPr>
        <p:spPr>
          <a:xfrm>
            <a:off x="4372868" y="68611"/>
            <a:ext cx="392656" cy="584776"/>
          </a:xfrm>
          <a:prstGeom prst="rect">
            <a:avLst/>
          </a:prstGeom>
          <a:noFill/>
        </p:spPr>
        <p:txBody>
          <a:bodyPr wrap="none" rtlCol="0">
            <a:spAutoFit/>
          </a:bodyPr>
          <a:lstStyle/>
          <a:p>
            <a:pPr algn="ctr"/>
            <a:r>
              <a:rPr lang="en-US" sz="3200" dirty="0" smtClean="0">
                <a:solidFill>
                  <a:srgbClr val="FFFFFF"/>
                </a:solidFill>
              </a:rPr>
              <a:t>2</a:t>
            </a:r>
            <a:endParaRPr lang="en-US" sz="3200" dirty="0">
              <a:solidFill>
                <a:srgbClr val="FFFFFF"/>
              </a:solidFill>
            </a:endParaRPr>
          </a:p>
        </p:txBody>
      </p:sp>
      <p:sp>
        <p:nvSpPr>
          <p:cNvPr id="10" name="TextBox 9"/>
          <p:cNvSpPr txBox="1"/>
          <p:nvPr/>
        </p:nvSpPr>
        <p:spPr>
          <a:xfrm>
            <a:off x="5945249" y="68611"/>
            <a:ext cx="392656" cy="584776"/>
          </a:xfrm>
          <a:prstGeom prst="rect">
            <a:avLst/>
          </a:prstGeom>
          <a:noFill/>
        </p:spPr>
        <p:txBody>
          <a:bodyPr wrap="none" rtlCol="0">
            <a:spAutoFit/>
          </a:bodyPr>
          <a:lstStyle/>
          <a:p>
            <a:pPr algn="ctr"/>
            <a:r>
              <a:rPr lang="en-US" sz="3200" dirty="0" smtClean="0">
                <a:solidFill>
                  <a:srgbClr val="FFFFFF"/>
                </a:solidFill>
              </a:rPr>
              <a:t>3</a:t>
            </a:r>
          </a:p>
        </p:txBody>
      </p:sp>
      <p:sp>
        <p:nvSpPr>
          <p:cNvPr id="11" name="TextBox 10"/>
          <p:cNvSpPr txBox="1"/>
          <p:nvPr/>
        </p:nvSpPr>
        <p:spPr>
          <a:xfrm>
            <a:off x="677178" y="2393398"/>
            <a:ext cx="6616465" cy="707886"/>
          </a:xfrm>
          <a:prstGeom prst="rect">
            <a:avLst/>
          </a:prstGeom>
          <a:noFill/>
        </p:spPr>
        <p:txBody>
          <a:bodyPr wrap="none" rtlCol="0">
            <a:spAutoFit/>
          </a:bodyPr>
          <a:lstStyle/>
          <a:p>
            <a:r>
              <a:rPr lang="en-US" sz="4000" dirty="0" smtClean="0">
                <a:solidFill>
                  <a:srgbClr val="A6A6A6"/>
                </a:solidFill>
              </a:rPr>
              <a:t>2.) Memorize </a:t>
            </a:r>
            <a:r>
              <a:rPr lang="en-US" sz="4000" dirty="0">
                <a:solidFill>
                  <a:srgbClr val="A6A6A6"/>
                </a:solidFill>
              </a:rPr>
              <a:t>First 3 Sentences</a:t>
            </a:r>
          </a:p>
        </p:txBody>
      </p:sp>
      <p:sp>
        <p:nvSpPr>
          <p:cNvPr id="12" name="TextBox 11"/>
          <p:cNvSpPr txBox="1"/>
          <p:nvPr/>
        </p:nvSpPr>
        <p:spPr>
          <a:xfrm>
            <a:off x="677177" y="3732178"/>
            <a:ext cx="8265655" cy="707886"/>
          </a:xfrm>
          <a:prstGeom prst="rect">
            <a:avLst/>
          </a:prstGeom>
          <a:noFill/>
        </p:spPr>
        <p:txBody>
          <a:bodyPr wrap="square" rtlCol="0">
            <a:spAutoFit/>
          </a:bodyPr>
          <a:lstStyle/>
          <a:p>
            <a:r>
              <a:rPr lang="en-US" sz="4000" dirty="0" smtClean="0"/>
              <a:t>3.) Out Loud. </a:t>
            </a:r>
            <a:r>
              <a:rPr lang="en-US" sz="4000" dirty="0"/>
              <a:t>Complete. Run</a:t>
            </a:r>
            <a:r>
              <a:rPr lang="en-US" sz="4000" dirty="0" smtClean="0"/>
              <a:t>-Throughs.</a:t>
            </a:r>
            <a:endParaRPr lang="en-US" sz="4000" dirty="0"/>
          </a:p>
        </p:txBody>
      </p:sp>
      <p:cxnSp>
        <p:nvCxnSpPr>
          <p:cNvPr id="14" name="Straight Connector 13"/>
          <p:cNvCxnSpPr/>
          <p:nvPr/>
        </p:nvCxnSpPr>
        <p:spPr>
          <a:xfrm>
            <a:off x="3570844" y="4433193"/>
            <a:ext cx="208718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5469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623934" y="1088571"/>
            <a:ext cx="2690161" cy="1959429"/>
            <a:chOff x="623934" y="1088571"/>
            <a:chExt cx="2690161" cy="1959429"/>
          </a:xfrm>
        </p:grpSpPr>
        <p:sp>
          <p:nvSpPr>
            <p:cNvPr id="16" name="Block Arc 15"/>
            <p:cNvSpPr/>
            <p:nvPr/>
          </p:nvSpPr>
          <p:spPr>
            <a:xfrm>
              <a:off x="749905" y="1088571"/>
              <a:ext cx="2564190" cy="1959429"/>
            </a:xfrm>
            <a:prstGeom prst="blockArc">
              <a:avLst>
                <a:gd name="adj1" fmla="val 10800000"/>
                <a:gd name="adj2" fmla="val 76667"/>
                <a:gd name="adj3" fmla="val 2757"/>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Down Arrow 16"/>
            <p:cNvSpPr/>
            <p:nvPr/>
          </p:nvSpPr>
          <p:spPr>
            <a:xfrm>
              <a:off x="623934" y="1862667"/>
              <a:ext cx="343683" cy="359994"/>
            </a:xfrm>
            <a:prstGeom prst="downArrow">
              <a:avLst>
                <a:gd name="adj1" fmla="val 84"/>
                <a:gd name="adj2" fmla="val 56720"/>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 name="Up Arrow 29"/>
          <p:cNvSpPr/>
          <p:nvPr/>
        </p:nvSpPr>
        <p:spPr>
          <a:xfrm>
            <a:off x="3065691" y="2902857"/>
            <a:ext cx="484632" cy="978408"/>
          </a:xfrm>
          <a:prstGeom prst="upArrow">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2522234" y="3943049"/>
            <a:ext cx="1511151" cy="584776"/>
          </a:xfrm>
          <a:prstGeom prst="rect">
            <a:avLst/>
          </a:prstGeom>
          <a:noFill/>
        </p:spPr>
        <p:txBody>
          <a:bodyPr wrap="none" rtlCol="0">
            <a:spAutoFit/>
          </a:bodyPr>
          <a:lstStyle/>
          <a:p>
            <a:r>
              <a:rPr lang="en-US" sz="3200" dirty="0"/>
              <a:t>!</a:t>
            </a:r>
            <a:r>
              <a:rPr lang="en-US" sz="3200" dirty="0" smtClean="0"/>
              <a:t>@$#&amp;!</a:t>
            </a:r>
            <a:endParaRPr lang="en-US" sz="3200" dirty="0"/>
          </a:p>
        </p:txBody>
      </p:sp>
      <p:sp>
        <p:nvSpPr>
          <p:cNvPr id="33" name="Oval 32"/>
          <p:cNvSpPr/>
          <p:nvPr/>
        </p:nvSpPr>
        <p:spPr>
          <a:xfrm>
            <a:off x="8179583" y="2290616"/>
            <a:ext cx="469068" cy="469068"/>
          </a:xfrm>
          <a:prstGeom prst="ellipse">
            <a:avLst/>
          </a:prstGeom>
          <a:solidFill>
            <a:srgbClr val="0080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34" name="Oval 33"/>
          <p:cNvSpPr/>
          <p:nvPr/>
        </p:nvSpPr>
        <p:spPr>
          <a:xfrm>
            <a:off x="7323072"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35" name="Straight Arrow Connector 34"/>
          <p:cNvCxnSpPr>
            <a:stCxn id="34" idx="6"/>
          </p:cNvCxnSpPr>
          <p:nvPr/>
        </p:nvCxnSpPr>
        <p:spPr>
          <a:xfrm>
            <a:off x="7792140"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6" name="Oval 35"/>
          <p:cNvSpPr/>
          <p:nvPr/>
        </p:nvSpPr>
        <p:spPr>
          <a:xfrm>
            <a:off x="6478426" y="2290616"/>
            <a:ext cx="469068" cy="469068"/>
          </a:xfrm>
          <a:prstGeom prst="ellipse">
            <a:avLst/>
          </a:prstGeom>
          <a:solidFill>
            <a:srgbClr val="FFFF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37" name="Straight Arrow Connector 36"/>
          <p:cNvCxnSpPr>
            <a:stCxn id="36" idx="6"/>
          </p:cNvCxnSpPr>
          <p:nvPr/>
        </p:nvCxnSpPr>
        <p:spPr>
          <a:xfrm>
            <a:off x="6947494"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Oval 37"/>
          <p:cNvSpPr/>
          <p:nvPr/>
        </p:nvSpPr>
        <p:spPr>
          <a:xfrm>
            <a:off x="5635688"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39" name="Straight Arrow Connector 38"/>
          <p:cNvCxnSpPr>
            <a:stCxn id="38" idx="6"/>
          </p:cNvCxnSpPr>
          <p:nvPr/>
        </p:nvCxnSpPr>
        <p:spPr>
          <a:xfrm>
            <a:off x="6104756"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Oval 39"/>
          <p:cNvSpPr/>
          <p:nvPr/>
        </p:nvSpPr>
        <p:spPr>
          <a:xfrm>
            <a:off x="4781085"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41" name="Straight Arrow Connector 40"/>
          <p:cNvCxnSpPr>
            <a:stCxn id="40" idx="6"/>
          </p:cNvCxnSpPr>
          <p:nvPr/>
        </p:nvCxnSpPr>
        <p:spPr>
          <a:xfrm>
            <a:off x="5250153"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2" name="Oval 41"/>
          <p:cNvSpPr/>
          <p:nvPr/>
        </p:nvSpPr>
        <p:spPr>
          <a:xfrm>
            <a:off x="3936439" y="2290616"/>
            <a:ext cx="469068" cy="469068"/>
          </a:xfrm>
          <a:prstGeom prst="ellipse">
            <a:avLst/>
          </a:prstGeom>
          <a:solidFill>
            <a:srgbClr val="FFFF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43" name="Straight Arrow Connector 42"/>
          <p:cNvCxnSpPr>
            <a:stCxn id="42" idx="6"/>
          </p:cNvCxnSpPr>
          <p:nvPr/>
        </p:nvCxnSpPr>
        <p:spPr>
          <a:xfrm>
            <a:off x="4405507"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Oval 43"/>
          <p:cNvSpPr/>
          <p:nvPr/>
        </p:nvSpPr>
        <p:spPr>
          <a:xfrm>
            <a:off x="3093701"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45" name="Straight Arrow Connector 44"/>
          <p:cNvCxnSpPr>
            <a:stCxn id="44" idx="6"/>
          </p:cNvCxnSpPr>
          <p:nvPr/>
        </p:nvCxnSpPr>
        <p:spPr>
          <a:xfrm>
            <a:off x="3562769"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Oval 45"/>
          <p:cNvSpPr/>
          <p:nvPr/>
        </p:nvSpPr>
        <p:spPr>
          <a:xfrm>
            <a:off x="2250964"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47" name="Straight Arrow Connector 46"/>
          <p:cNvCxnSpPr>
            <a:stCxn id="46" idx="6"/>
          </p:cNvCxnSpPr>
          <p:nvPr/>
        </p:nvCxnSpPr>
        <p:spPr>
          <a:xfrm>
            <a:off x="2720032"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8" name="Oval 47"/>
          <p:cNvSpPr/>
          <p:nvPr/>
        </p:nvSpPr>
        <p:spPr>
          <a:xfrm>
            <a:off x="1396361" y="2290616"/>
            <a:ext cx="469068" cy="469068"/>
          </a:xfrm>
          <a:prstGeom prst="ellipse">
            <a:avLst/>
          </a:prstGeom>
          <a:solidFill>
            <a:srgbClr val="0080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49" name="Straight Arrow Connector 48"/>
          <p:cNvCxnSpPr>
            <a:stCxn id="48" idx="6"/>
          </p:cNvCxnSpPr>
          <p:nvPr/>
        </p:nvCxnSpPr>
        <p:spPr>
          <a:xfrm>
            <a:off x="1865429"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0" name="Oval 49"/>
          <p:cNvSpPr/>
          <p:nvPr/>
        </p:nvSpPr>
        <p:spPr>
          <a:xfrm>
            <a:off x="551715" y="2290616"/>
            <a:ext cx="469068" cy="469068"/>
          </a:xfrm>
          <a:prstGeom prst="ellipse">
            <a:avLst/>
          </a:prstGeom>
          <a:solidFill>
            <a:srgbClr val="FFFF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51" name="Straight Arrow Connector 50"/>
          <p:cNvCxnSpPr>
            <a:stCxn id="50" idx="6"/>
          </p:cNvCxnSpPr>
          <p:nvPr/>
        </p:nvCxnSpPr>
        <p:spPr>
          <a:xfrm>
            <a:off x="1020783"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111800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2637803" y="3931778"/>
            <a:ext cx="1383302" cy="1199627"/>
          </a:xfrm>
          <a:prstGeom prst="rect">
            <a:avLst/>
          </a:prstGeom>
        </p:spPr>
      </p:pic>
      <p:sp>
        <p:nvSpPr>
          <p:cNvPr id="33" name="Up Arrow 32"/>
          <p:cNvSpPr/>
          <p:nvPr/>
        </p:nvSpPr>
        <p:spPr>
          <a:xfrm>
            <a:off x="3078371" y="2902857"/>
            <a:ext cx="484632" cy="978408"/>
          </a:xfrm>
          <a:prstGeom prst="upArrow">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8179583" y="2290616"/>
            <a:ext cx="469068" cy="469068"/>
          </a:xfrm>
          <a:prstGeom prst="ellipse">
            <a:avLst/>
          </a:prstGeom>
          <a:solidFill>
            <a:srgbClr val="0080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71" name="Oval 70"/>
          <p:cNvSpPr/>
          <p:nvPr/>
        </p:nvSpPr>
        <p:spPr>
          <a:xfrm>
            <a:off x="7323072"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72" name="Straight Arrow Connector 71"/>
          <p:cNvCxnSpPr>
            <a:stCxn id="71" idx="6"/>
          </p:cNvCxnSpPr>
          <p:nvPr/>
        </p:nvCxnSpPr>
        <p:spPr>
          <a:xfrm>
            <a:off x="7792140"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73" name="Oval 72"/>
          <p:cNvSpPr/>
          <p:nvPr/>
        </p:nvSpPr>
        <p:spPr>
          <a:xfrm>
            <a:off x="6478426" y="2290616"/>
            <a:ext cx="469068" cy="469068"/>
          </a:xfrm>
          <a:prstGeom prst="ellipse">
            <a:avLst/>
          </a:prstGeom>
          <a:solidFill>
            <a:srgbClr val="FFFF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74" name="Straight Arrow Connector 73"/>
          <p:cNvCxnSpPr>
            <a:stCxn id="73" idx="6"/>
          </p:cNvCxnSpPr>
          <p:nvPr/>
        </p:nvCxnSpPr>
        <p:spPr>
          <a:xfrm>
            <a:off x="6947494"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75" name="Oval 74"/>
          <p:cNvSpPr/>
          <p:nvPr/>
        </p:nvSpPr>
        <p:spPr>
          <a:xfrm>
            <a:off x="5635688"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76" name="Straight Arrow Connector 75"/>
          <p:cNvCxnSpPr>
            <a:stCxn id="75" idx="6"/>
          </p:cNvCxnSpPr>
          <p:nvPr/>
        </p:nvCxnSpPr>
        <p:spPr>
          <a:xfrm>
            <a:off x="6104756"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77" name="Oval 76"/>
          <p:cNvSpPr/>
          <p:nvPr/>
        </p:nvSpPr>
        <p:spPr>
          <a:xfrm>
            <a:off x="4781085"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78" name="Straight Arrow Connector 77"/>
          <p:cNvCxnSpPr>
            <a:stCxn id="77" idx="6"/>
          </p:cNvCxnSpPr>
          <p:nvPr/>
        </p:nvCxnSpPr>
        <p:spPr>
          <a:xfrm>
            <a:off x="5250153"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79" name="Oval 78"/>
          <p:cNvSpPr/>
          <p:nvPr/>
        </p:nvSpPr>
        <p:spPr>
          <a:xfrm>
            <a:off x="3936439" y="2290616"/>
            <a:ext cx="469068" cy="469068"/>
          </a:xfrm>
          <a:prstGeom prst="ellipse">
            <a:avLst/>
          </a:prstGeom>
          <a:solidFill>
            <a:srgbClr val="FFFF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80" name="Straight Arrow Connector 79"/>
          <p:cNvCxnSpPr>
            <a:stCxn id="79" idx="6"/>
          </p:cNvCxnSpPr>
          <p:nvPr/>
        </p:nvCxnSpPr>
        <p:spPr>
          <a:xfrm>
            <a:off x="4405507"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81" name="Oval 80"/>
          <p:cNvSpPr/>
          <p:nvPr/>
        </p:nvSpPr>
        <p:spPr>
          <a:xfrm>
            <a:off x="3093701"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82" name="Straight Arrow Connector 81"/>
          <p:cNvCxnSpPr>
            <a:stCxn id="81" idx="6"/>
          </p:cNvCxnSpPr>
          <p:nvPr/>
        </p:nvCxnSpPr>
        <p:spPr>
          <a:xfrm>
            <a:off x="3562769"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83" name="Oval 82"/>
          <p:cNvSpPr/>
          <p:nvPr/>
        </p:nvSpPr>
        <p:spPr>
          <a:xfrm>
            <a:off x="2250964"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84" name="Straight Arrow Connector 83"/>
          <p:cNvCxnSpPr>
            <a:stCxn id="83" idx="6"/>
          </p:cNvCxnSpPr>
          <p:nvPr/>
        </p:nvCxnSpPr>
        <p:spPr>
          <a:xfrm>
            <a:off x="2720032"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85" name="Oval 84"/>
          <p:cNvSpPr/>
          <p:nvPr/>
        </p:nvSpPr>
        <p:spPr>
          <a:xfrm>
            <a:off x="1396361" y="2290616"/>
            <a:ext cx="469068" cy="469068"/>
          </a:xfrm>
          <a:prstGeom prst="ellipse">
            <a:avLst/>
          </a:prstGeom>
          <a:solidFill>
            <a:srgbClr val="0080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86" name="Straight Arrow Connector 85"/>
          <p:cNvCxnSpPr>
            <a:stCxn id="85" idx="6"/>
          </p:cNvCxnSpPr>
          <p:nvPr/>
        </p:nvCxnSpPr>
        <p:spPr>
          <a:xfrm>
            <a:off x="1865429"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87" name="Oval 86"/>
          <p:cNvSpPr/>
          <p:nvPr/>
        </p:nvSpPr>
        <p:spPr>
          <a:xfrm>
            <a:off x="551715" y="2290616"/>
            <a:ext cx="469068" cy="469068"/>
          </a:xfrm>
          <a:prstGeom prst="ellipse">
            <a:avLst/>
          </a:prstGeom>
          <a:solidFill>
            <a:srgbClr val="FFFF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88" name="Straight Arrow Connector 87"/>
          <p:cNvCxnSpPr>
            <a:stCxn id="87" idx="6"/>
          </p:cNvCxnSpPr>
          <p:nvPr/>
        </p:nvCxnSpPr>
        <p:spPr>
          <a:xfrm>
            <a:off x="1020783"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5264587" y="60475"/>
            <a:ext cx="1164524" cy="2098428"/>
            <a:chOff x="5264587" y="60475"/>
            <a:chExt cx="1164524" cy="2098428"/>
          </a:xfrm>
        </p:grpSpPr>
        <p:sp>
          <p:nvSpPr>
            <p:cNvPr id="34" name="Up Arrow 33"/>
            <p:cNvSpPr/>
            <p:nvPr/>
          </p:nvSpPr>
          <p:spPr>
            <a:xfrm rot="10800000">
              <a:off x="5632336" y="1180495"/>
              <a:ext cx="484632" cy="978408"/>
            </a:xfrm>
            <a:prstGeom prst="upArrow">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3"/>
            <a:stretch>
              <a:fillRect/>
            </a:stretch>
          </p:blipFill>
          <p:spPr>
            <a:xfrm>
              <a:off x="5264587" y="60475"/>
              <a:ext cx="1164524" cy="1028095"/>
            </a:xfrm>
            <a:prstGeom prst="rect">
              <a:avLst/>
            </a:prstGeom>
          </p:spPr>
        </p:pic>
      </p:grpSp>
    </p:spTree>
    <p:extLst>
      <p:ext uri="{BB962C8B-B14F-4D97-AF65-F5344CB8AC3E}">
        <p14:creationId xmlns:p14="http://schemas.microsoft.com/office/powerpoint/2010/main" val="359463545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1989916" y="2772216"/>
            <a:ext cx="4661502" cy="1278906"/>
            <a:chOff x="1989916" y="2772216"/>
            <a:chExt cx="4661502" cy="1278906"/>
          </a:xfrm>
        </p:grpSpPr>
        <p:sp>
          <p:nvSpPr>
            <p:cNvPr id="2" name="TextBox 1"/>
            <p:cNvSpPr txBox="1"/>
            <p:nvPr/>
          </p:nvSpPr>
          <p:spPr>
            <a:xfrm>
              <a:off x="1989916" y="2772216"/>
              <a:ext cx="3703333" cy="523220"/>
            </a:xfrm>
            <a:prstGeom prst="rect">
              <a:avLst/>
            </a:prstGeom>
            <a:noFill/>
          </p:spPr>
          <p:txBody>
            <a:bodyPr wrap="none" rtlCol="0">
              <a:spAutoFit/>
            </a:bodyPr>
            <a:lstStyle/>
            <a:p>
              <a:r>
                <a:rPr lang="en-US" sz="2800" dirty="0" smtClean="0">
                  <a:solidFill>
                    <a:srgbClr val="000000"/>
                  </a:solidFill>
                </a:rPr>
                <a:t>1.) Memorize Slide Deck</a:t>
              </a:r>
              <a:endParaRPr lang="en-US" sz="2800" dirty="0">
                <a:solidFill>
                  <a:srgbClr val="000000"/>
                </a:solidFill>
              </a:endParaRPr>
            </a:p>
          </p:txBody>
        </p:sp>
        <p:sp>
          <p:nvSpPr>
            <p:cNvPr id="3" name="TextBox 2"/>
            <p:cNvSpPr txBox="1"/>
            <p:nvPr/>
          </p:nvSpPr>
          <p:spPr>
            <a:xfrm>
              <a:off x="1989916" y="3527902"/>
              <a:ext cx="4661502" cy="523220"/>
            </a:xfrm>
            <a:prstGeom prst="rect">
              <a:avLst/>
            </a:prstGeom>
            <a:noFill/>
          </p:spPr>
          <p:txBody>
            <a:bodyPr wrap="none" rtlCol="0">
              <a:spAutoFit/>
            </a:bodyPr>
            <a:lstStyle/>
            <a:p>
              <a:r>
                <a:rPr lang="en-US" sz="2800" dirty="0" smtClean="0"/>
                <a:t>2.) Memorize </a:t>
              </a:r>
              <a:r>
                <a:rPr lang="en-US" sz="2800" dirty="0"/>
                <a:t>First 3 Sentences</a:t>
              </a:r>
            </a:p>
          </p:txBody>
        </p:sp>
      </p:grpSp>
      <p:sp>
        <p:nvSpPr>
          <p:cNvPr id="4" name="TextBox 3"/>
          <p:cNvSpPr txBox="1"/>
          <p:nvPr/>
        </p:nvSpPr>
        <p:spPr>
          <a:xfrm>
            <a:off x="1989916" y="4233608"/>
            <a:ext cx="8265654" cy="523220"/>
          </a:xfrm>
          <a:prstGeom prst="rect">
            <a:avLst/>
          </a:prstGeom>
          <a:noFill/>
        </p:spPr>
        <p:txBody>
          <a:bodyPr wrap="square" rtlCol="0">
            <a:spAutoFit/>
          </a:bodyPr>
          <a:lstStyle/>
          <a:p>
            <a:r>
              <a:rPr lang="en-US" sz="2800" dirty="0" smtClean="0"/>
              <a:t>3.) Out Loud. </a:t>
            </a:r>
            <a:r>
              <a:rPr lang="en-US" sz="2800" dirty="0"/>
              <a:t>Complete. Run</a:t>
            </a:r>
            <a:r>
              <a:rPr lang="en-US" sz="2800" dirty="0" smtClean="0"/>
              <a:t>-Throughs.</a:t>
            </a:r>
            <a:endParaRPr lang="en-US" sz="2800" dirty="0"/>
          </a:p>
        </p:txBody>
      </p:sp>
      <p:sp>
        <p:nvSpPr>
          <p:cNvPr id="5" name="Rounded Rectangle 4"/>
          <p:cNvSpPr/>
          <p:nvPr/>
        </p:nvSpPr>
        <p:spPr>
          <a:xfrm>
            <a:off x="3097387" y="97680"/>
            <a:ext cx="3875968" cy="914400"/>
          </a:xfrm>
          <a:prstGeom prst="round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2931214" y="97680"/>
            <a:ext cx="332347" cy="91440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482463" y="259254"/>
            <a:ext cx="1667043" cy="584776"/>
          </a:xfrm>
          <a:prstGeom prst="rect">
            <a:avLst/>
          </a:prstGeom>
          <a:noFill/>
        </p:spPr>
        <p:txBody>
          <a:bodyPr wrap="none" rtlCol="0">
            <a:spAutoFit/>
          </a:bodyPr>
          <a:lstStyle/>
          <a:p>
            <a:r>
              <a:rPr lang="en-US" sz="3200" dirty="0" smtClean="0">
                <a:solidFill>
                  <a:srgbClr val="FFFFFF"/>
                </a:solidFill>
                <a:latin typeface="Helvetica"/>
                <a:cs typeface="Helvetica"/>
              </a:rPr>
              <a:t>Practice</a:t>
            </a:r>
            <a:endParaRPr lang="en-US" sz="3200" dirty="0">
              <a:solidFill>
                <a:srgbClr val="FFFFFF"/>
              </a:solidFill>
              <a:latin typeface="Helvetica"/>
              <a:cs typeface="Helvetica"/>
            </a:endParaRPr>
          </a:p>
        </p:txBody>
      </p:sp>
      <p:sp>
        <p:nvSpPr>
          <p:cNvPr id="16" name="Rounded Rectangle 15"/>
          <p:cNvSpPr/>
          <p:nvPr/>
        </p:nvSpPr>
        <p:spPr>
          <a:xfrm>
            <a:off x="4337857" y="1694935"/>
            <a:ext cx="1004389" cy="822960"/>
          </a:xfrm>
          <a:prstGeom prst="round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17" name="TextBox 16"/>
          <p:cNvSpPr txBox="1"/>
          <p:nvPr/>
        </p:nvSpPr>
        <p:spPr>
          <a:xfrm>
            <a:off x="4460522" y="1666103"/>
            <a:ext cx="742962" cy="830997"/>
          </a:xfrm>
          <a:prstGeom prst="rect">
            <a:avLst/>
          </a:prstGeom>
          <a:noFill/>
        </p:spPr>
        <p:txBody>
          <a:bodyPr wrap="none" rtlCol="0">
            <a:spAutoFit/>
          </a:bodyPr>
          <a:lstStyle/>
          <a:p>
            <a:pPr algn="ctr"/>
            <a:r>
              <a:rPr lang="en-US" sz="2400" dirty="0" smtClean="0">
                <a:solidFill>
                  <a:schemeClr val="bg1"/>
                </a:solidFill>
              </a:rPr>
              <a:t>Your</a:t>
            </a:r>
          </a:p>
          <a:p>
            <a:pPr algn="ctr"/>
            <a:r>
              <a:rPr lang="en-US" sz="2400" dirty="0" smtClean="0">
                <a:solidFill>
                  <a:schemeClr val="bg1"/>
                </a:solidFill>
              </a:rPr>
              <a:t>Talk</a:t>
            </a:r>
            <a:endParaRPr lang="en-US" sz="2400" dirty="0">
              <a:solidFill>
                <a:schemeClr val="bg1"/>
              </a:solidFill>
            </a:endParaRPr>
          </a:p>
        </p:txBody>
      </p:sp>
      <p:grpSp>
        <p:nvGrpSpPr>
          <p:cNvPr id="18" name="Group 17"/>
          <p:cNvGrpSpPr/>
          <p:nvPr/>
        </p:nvGrpSpPr>
        <p:grpSpPr>
          <a:xfrm>
            <a:off x="2486315" y="1694935"/>
            <a:ext cx="1555659" cy="822960"/>
            <a:chOff x="6095029" y="2055947"/>
            <a:chExt cx="1555659" cy="822960"/>
          </a:xfrm>
        </p:grpSpPr>
        <p:sp>
          <p:nvSpPr>
            <p:cNvPr id="19" name="Rounded Rectangle 18"/>
            <p:cNvSpPr/>
            <p:nvPr/>
          </p:nvSpPr>
          <p:spPr>
            <a:xfrm>
              <a:off x="6095029" y="2055947"/>
              <a:ext cx="1555659" cy="822960"/>
            </a:xfrm>
            <a:prstGeom prst="round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6215980" y="2224499"/>
              <a:ext cx="1343537" cy="461665"/>
            </a:xfrm>
            <a:prstGeom prst="rect">
              <a:avLst/>
            </a:prstGeom>
            <a:noFill/>
          </p:spPr>
          <p:txBody>
            <a:bodyPr wrap="square" rtlCol="0">
              <a:spAutoFit/>
            </a:bodyPr>
            <a:lstStyle/>
            <a:p>
              <a:r>
                <a:rPr lang="en-US" sz="2400" dirty="0" smtClean="0">
                  <a:solidFill>
                    <a:srgbClr val="FFFFFF"/>
                  </a:solidFill>
                  <a:latin typeface="Helvetica"/>
                  <a:cs typeface="Helvetica"/>
                </a:rPr>
                <a:t>Practice</a:t>
              </a:r>
              <a:endParaRPr lang="en-US" sz="2400" dirty="0">
                <a:solidFill>
                  <a:srgbClr val="FFFFFF"/>
                </a:solidFill>
                <a:latin typeface="Helvetica"/>
                <a:cs typeface="Helvetica"/>
              </a:endParaRPr>
            </a:p>
          </p:txBody>
        </p:sp>
      </p:grpSp>
      <p:grpSp>
        <p:nvGrpSpPr>
          <p:cNvPr id="21" name="Group 20"/>
          <p:cNvGrpSpPr/>
          <p:nvPr/>
        </p:nvGrpSpPr>
        <p:grpSpPr>
          <a:xfrm>
            <a:off x="2486315" y="1266293"/>
            <a:ext cx="1974207" cy="693954"/>
            <a:chOff x="6095029" y="1658817"/>
            <a:chExt cx="1974207" cy="1587500"/>
          </a:xfrm>
        </p:grpSpPr>
        <p:sp>
          <p:nvSpPr>
            <p:cNvPr id="22" name="Block Arc 21"/>
            <p:cNvSpPr/>
            <p:nvPr/>
          </p:nvSpPr>
          <p:spPr>
            <a:xfrm>
              <a:off x="6095029" y="1658817"/>
              <a:ext cx="1974207" cy="1587500"/>
            </a:xfrm>
            <a:prstGeom prst="blockArc">
              <a:avLst>
                <a:gd name="adj1" fmla="val 10800000"/>
                <a:gd name="adj2" fmla="val 76667"/>
                <a:gd name="adj3" fmla="val 2757"/>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TextBox 22"/>
            <p:cNvSpPr txBox="1"/>
            <p:nvPr/>
          </p:nvSpPr>
          <p:spPr>
            <a:xfrm>
              <a:off x="6688665" y="1702453"/>
              <a:ext cx="774571" cy="844890"/>
            </a:xfrm>
            <a:prstGeom prst="rect">
              <a:avLst/>
            </a:prstGeom>
            <a:noFill/>
          </p:spPr>
          <p:txBody>
            <a:bodyPr wrap="square" rtlCol="0">
              <a:spAutoFit/>
            </a:bodyPr>
            <a:lstStyle/>
            <a:p>
              <a:r>
                <a:rPr lang="en-US" dirty="0" smtClean="0"/>
                <a:t>3 days</a:t>
              </a:r>
              <a:endParaRPr lang="en-US" dirty="0"/>
            </a:p>
          </p:txBody>
        </p:sp>
      </p:grpSp>
    </p:spTree>
    <p:extLst>
      <p:ext uri="{BB962C8B-B14F-4D97-AF65-F5344CB8AC3E}">
        <p14:creationId xmlns:p14="http://schemas.microsoft.com/office/powerpoint/2010/main" val="318218712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xplosion 1 6"/>
          <p:cNvSpPr/>
          <p:nvPr/>
        </p:nvSpPr>
        <p:spPr>
          <a:xfrm>
            <a:off x="-1744847" y="-1851444"/>
            <a:ext cx="12819147" cy="8936958"/>
          </a:xfrm>
          <a:prstGeom prst="irregularSeal1">
            <a:avLst/>
          </a:prstGeom>
          <a:solidFill>
            <a:srgbClr val="23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287864" y="1258047"/>
            <a:ext cx="2410711" cy="1015663"/>
          </a:xfrm>
          <a:prstGeom prst="rect">
            <a:avLst/>
          </a:prstGeom>
          <a:noFill/>
        </p:spPr>
        <p:txBody>
          <a:bodyPr wrap="none" rtlCol="0">
            <a:spAutoFit/>
          </a:bodyPr>
          <a:lstStyle/>
          <a:p>
            <a:r>
              <a:rPr lang="en-US" sz="6000" b="1" dirty="0" smtClean="0">
                <a:solidFill>
                  <a:schemeClr val="bg1"/>
                </a:solidFill>
              </a:rPr>
              <a:t>Nerves</a:t>
            </a:r>
            <a:endParaRPr lang="en-US" sz="6000" b="1" dirty="0">
              <a:solidFill>
                <a:schemeClr val="bg1"/>
              </a:solidFill>
            </a:endParaRPr>
          </a:p>
        </p:txBody>
      </p:sp>
    </p:spTree>
    <p:extLst>
      <p:ext uri="{BB962C8B-B14F-4D97-AF65-F5344CB8AC3E}">
        <p14:creationId xmlns:p14="http://schemas.microsoft.com/office/powerpoint/2010/main" val="384231359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2308624" y="4511294"/>
            <a:ext cx="4664731" cy="534081"/>
          </a:xfrm>
          <a:prstGeom prst="roundRect">
            <a:avLst>
              <a:gd name="adj" fmla="val 21734"/>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2308624" y="2982150"/>
            <a:ext cx="4664731" cy="534081"/>
          </a:xfrm>
          <a:prstGeom prst="roundRect">
            <a:avLst>
              <a:gd name="adj" fmla="val 21734"/>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2308624" y="3599312"/>
            <a:ext cx="4664731" cy="830793"/>
          </a:xfrm>
          <a:prstGeom prst="roundRect">
            <a:avLst>
              <a:gd name="adj" fmla="val 12527"/>
            </a:avLst>
          </a:prstGeom>
          <a:solidFill>
            <a:srgbClr val="404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2178063" y="62507"/>
            <a:ext cx="681818" cy="283464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2178063" y="2982150"/>
            <a:ext cx="681818" cy="534081"/>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2178063" y="3599312"/>
            <a:ext cx="681818" cy="830793"/>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061671" y="4482814"/>
            <a:ext cx="2684749" cy="584776"/>
          </a:xfrm>
          <a:prstGeom prst="rect">
            <a:avLst/>
          </a:prstGeom>
          <a:noFill/>
        </p:spPr>
        <p:txBody>
          <a:bodyPr wrap="none" rtlCol="0">
            <a:spAutoFit/>
          </a:bodyPr>
          <a:lstStyle/>
          <a:p>
            <a:r>
              <a:rPr lang="en-US" sz="3200" b="1" dirty="0" smtClean="0">
                <a:solidFill>
                  <a:schemeClr val="bg1"/>
                </a:solidFill>
                <a:latin typeface="Helvetica"/>
                <a:cs typeface="Helvetica"/>
              </a:rPr>
              <a:t>YOUR TALK!</a:t>
            </a:r>
            <a:endParaRPr lang="en-US" sz="3200" b="1" dirty="0">
              <a:solidFill>
                <a:schemeClr val="bg1"/>
              </a:solidFill>
              <a:latin typeface="Helvetica"/>
              <a:cs typeface="Helvetica"/>
            </a:endParaRPr>
          </a:p>
        </p:txBody>
      </p:sp>
      <p:sp>
        <p:nvSpPr>
          <p:cNvPr id="15" name="TextBox 14"/>
          <p:cNvSpPr txBox="1"/>
          <p:nvPr/>
        </p:nvSpPr>
        <p:spPr>
          <a:xfrm>
            <a:off x="3061671" y="2943323"/>
            <a:ext cx="2505814" cy="584776"/>
          </a:xfrm>
          <a:prstGeom prst="rect">
            <a:avLst/>
          </a:prstGeom>
          <a:noFill/>
        </p:spPr>
        <p:txBody>
          <a:bodyPr wrap="none" rtlCol="0">
            <a:spAutoFit/>
          </a:bodyPr>
          <a:lstStyle/>
          <a:p>
            <a:r>
              <a:rPr lang="en-US" sz="3200" dirty="0" smtClean="0">
                <a:solidFill>
                  <a:srgbClr val="FFFFFF"/>
                </a:solidFill>
                <a:latin typeface="Helvetica"/>
                <a:cs typeface="Helvetica"/>
              </a:rPr>
              <a:t>Practice Talk</a:t>
            </a:r>
            <a:endParaRPr lang="en-US" sz="3200" dirty="0">
              <a:solidFill>
                <a:srgbClr val="FFFFFF"/>
              </a:solidFill>
              <a:latin typeface="Helvetica"/>
              <a:cs typeface="Helvetica"/>
            </a:endParaRPr>
          </a:p>
        </p:txBody>
      </p:sp>
      <p:sp>
        <p:nvSpPr>
          <p:cNvPr id="16" name="TextBox 15"/>
          <p:cNvSpPr txBox="1"/>
          <p:nvPr/>
        </p:nvSpPr>
        <p:spPr>
          <a:xfrm rot="16200000">
            <a:off x="1969631" y="1173031"/>
            <a:ext cx="1051490" cy="584776"/>
          </a:xfrm>
          <a:prstGeom prst="rect">
            <a:avLst/>
          </a:prstGeom>
          <a:noFill/>
        </p:spPr>
        <p:txBody>
          <a:bodyPr wrap="none" rtlCol="0">
            <a:spAutoFit/>
          </a:bodyPr>
          <a:lstStyle/>
          <a:p>
            <a:r>
              <a:rPr lang="en-US" sz="3200" dirty="0" smtClean="0">
                <a:solidFill>
                  <a:srgbClr val="FFFFFF"/>
                </a:solidFill>
                <a:latin typeface="Helvetica"/>
                <a:cs typeface="Helvetica"/>
              </a:rPr>
              <a:t>Prep</a:t>
            </a:r>
            <a:endParaRPr lang="en-US" sz="3200" dirty="0">
              <a:solidFill>
                <a:srgbClr val="FFFFFF"/>
              </a:solidFill>
              <a:latin typeface="Helvetica"/>
              <a:cs typeface="Helvetica"/>
            </a:endParaRPr>
          </a:p>
        </p:txBody>
      </p:sp>
      <p:sp>
        <p:nvSpPr>
          <p:cNvPr id="17" name="TextBox 16"/>
          <p:cNvSpPr txBox="1"/>
          <p:nvPr/>
        </p:nvSpPr>
        <p:spPr>
          <a:xfrm>
            <a:off x="3071631" y="3722767"/>
            <a:ext cx="1051490" cy="584776"/>
          </a:xfrm>
          <a:prstGeom prst="rect">
            <a:avLst/>
          </a:prstGeom>
          <a:noFill/>
        </p:spPr>
        <p:txBody>
          <a:bodyPr wrap="none" rtlCol="0">
            <a:spAutoFit/>
          </a:bodyPr>
          <a:lstStyle/>
          <a:p>
            <a:r>
              <a:rPr lang="en-US" sz="3200" dirty="0" smtClean="0">
                <a:solidFill>
                  <a:srgbClr val="FFFFFF"/>
                </a:solidFill>
                <a:latin typeface="Helvetica"/>
                <a:cs typeface="Helvetica"/>
              </a:rPr>
              <a:t>Prep</a:t>
            </a:r>
            <a:endParaRPr lang="en-US" sz="3200" dirty="0">
              <a:solidFill>
                <a:srgbClr val="FFFFFF"/>
              </a:solidFill>
              <a:latin typeface="Helvetica"/>
              <a:cs typeface="Helvetica"/>
            </a:endParaRPr>
          </a:p>
        </p:txBody>
      </p:sp>
      <p:sp>
        <p:nvSpPr>
          <p:cNvPr id="18" name="Rounded Rectangle 17"/>
          <p:cNvSpPr/>
          <p:nvPr/>
        </p:nvSpPr>
        <p:spPr>
          <a:xfrm>
            <a:off x="3109257" y="94944"/>
            <a:ext cx="3864098" cy="914400"/>
          </a:xfrm>
          <a:prstGeom prst="roundRect">
            <a:avLst/>
          </a:prstGeom>
          <a:solidFill>
            <a:srgbClr val="37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2943084" y="94944"/>
            <a:ext cx="332347" cy="91440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494333" y="244122"/>
            <a:ext cx="1159292" cy="584776"/>
          </a:xfrm>
          <a:prstGeom prst="rect">
            <a:avLst/>
          </a:prstGeom>
          <a:noFill/>
        </p:spPr>
        <p:txBody>
          <a:bodyPr wrap="none" rtlCol="0">
            <a:spAutoFit/>
          </a:bodyPr>
          <a:lstStyle/>
          <a:p>
            <a:r>
              <a:rPr lang="en-US" sz="3200" dirty="0" smtClean="0">
                <a:solidFill>
                  <a:srgbClr val="FFFFFF"/>
                </a:solidFill>
                <a:latin typeface="Helvetica"/>
                <a:cs typeface="Helvetica"/>
              </a:rPr>
              <a:t>Story</a:t>
            </a:r>
            <a:endParaRPr lang="en-US" sz="3200" dirty="0">
              <a:solidFill>
                <a:srgbClr val="FFFFFF"/>
              </a:solidFill>
              <a:latin typeface="Helvetica"/>
              <a:cs typeface="Helvetica"/>
            </a:endParaRPr>
          </a:p>
        </p:txBody>
      </p:sp>
      <p:sp>
        <p:nvSpPr>
          <p:cNvPr id="21" name="Rounded Rectangle 20"/>
          <p:cNvSpPr/>
          <p:nvPr/>
        </p:nvSpPr>
        <p:spPr>
          <a:xfrm>
            <a:off x="3109257" y="1042526"/>
            <a:ext cx="3864098" cy="907595"/>
          </a:xfrm>
          <a:prstGeom prst="round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2943084" y="1042527"/>
            <a:ext cx="332347" cy="907595"/>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3494333" y="1193599"/>
            <a:ext cx="1302360" cy="584776"/>
          </a:xfrm>
          <a:prstGeom prst="rect">
            <a:avLst/>
          </a:prstGeom>
          <a:noFill/>
        </p:spPr>
        <p:txBody>
          <a:bodyPr wrap="none" rtlCol="0">
            <a:spAutoFit/>
          </a:bodyPr>
          <a:lstStyle/>
          <a:p>
            <a:r>
              <a:rPr lang="en-US" sz="3200" dirty="0" smtClean="0">
                <a:solidFill>
                  <a:srgbClr val="FFFFFF"/>
                </a:solidFill>
                <a:latin typeface="Helvetica"/>
                <a:cs typeface="Helvetica"/>
              </a:rPr>
              <a:t>Slides</a:t>
            </a:r>
            <a:endParaRPr lang="en-US" sz="3200" dirty="0">
              <a:solidFill>
                <a:srgbClr val="FFFFFF"/>
              </a:solidFill>
              <a:latin typeface="Helvetica"/>
              <a:cs typeface="Helvetica"/>
            </a:endParaRPr>
          </a:p>
        </p:txBody>
      </p:sp>
      <p:sp>
        <p:nvSpPr>
          <p:cNvPr id="24" name="Rounded Rectangle 23"/>
          <p:cNvSpPr/>
          <p:nvPr/>
        </p:nvSpPr>
        <p:spPr>
          <a:xfrm>
            <a:off x="3097387" y="1981504"/>
            <a:ext cx="3875968" cy="914400"/>
          </a:xfrm>
          <a:prstGeom prst="round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2931214" y="1981504"/>
            <a:ext cx="332347" cy="91440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3482463" y="2143078"/>
            <a:ext cx="1667043" cy="584776"/>
          </a:xfrm>
          <a:prstGeom prst="rect">
            <a:avLst/>
          </a:prstGeom>
          <a:noFill/>
        </p:spPr>
        <p:txBody>
          <a:bodyPr wrap="none" rtlCol="0">
            <a:spAutoFit/>
          </a:bodyPr>
          <a:lstStyle/>
          <a:p>
            <a:r>
              <a:rPr lang="en-US" sz="3200" dirty="0" smtClean="0">
                <a:solidFill>
                  <a:srgbClr val="FFFFFF"/>
                </a:solidFill>
                <a:latin typeface="Helvetica"/>
                <a:cs typeface="Helvetica"/>
              </a:rPr>
              <a:t>Practice</a:t>
            </a:r>
            <a:endParaRPr lang="en-US" sz="3200" dirty="0">
              <a:solidFill>
                <a:srgbClr val="FFFFFF"/>
              </a:solidFill>
              <a:latin typeface="Helvetica"/>
              <a:cs typeface="Helvetica"/>
            </a:endParaRPr>
          </a:p>
        </p:txBody>
      </p:sp>
      <p:sp>
        <p:nvSpPr>
          <p:cNvPr id="28" name="Rounded Rectangle 27"/>
          <p:cNvSpPr/>
          <p:nvPr/>
        </p:nvSpPr>
        <p:spPr>
          <a:xfrm>
            <a:off x="2178063" y="4511294"/>
            <a:ext cx="332347" cy="534081"/>
          </a:xfrm>
          <a:prstGeom prst="roundRect">
            <a:avLst>
              <a:gd name="adj" fmla="val 30953"/>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62981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2308624" y="4511294"/>
            <a:ext cx="4664731" cy="534081"/>
          </a:xfrm>
          <a:prstGeom prst="roundRect">
            <a:avLst>
              <a:gd name="adj" fmla="val 21734"/>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a:off x="2178063" y="4511294"/>
            <a:ext cx="332347" cy="534081"/>
          </a:xfrm>
          <a:prstGeom prst="roundRect">
            <a:avLst>
              <a:gd name="adj" fmla="val 30953"/>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2308624" y="2982150"/>
            <a:ext cx="4664731" cy="534081"/>
          </a:xfrm>
          <a:prstGeom prst="roundRect">
            <a:avLst>
              <a:gd name="adj" fmla="val 21734"/>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2308624" y="3599312"/>
            <a:ext cx="4664731" cy="830793"/>
          </a:xfrm>
          <a:prstGeom prst="roundRect">
            <a:avLst>
              <a:gd name="adj" fmla="val 12527"/>
            </a:avLst>
          </a:prstGeom>
          <a:solidFill>
            <a:srgbClr val="404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2178063" y="62507"/>
            <a:ext cx="681818" cy="283464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2178063" y="2982150"/>
            <a:ext cx="681818" cy="534081"/>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2178063" y="3599312"/>
            <a:ext cx="681818" cy="830793"/>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061671" y="4482814"/>
            <a:ext cx="2684749" cy="584776"/>
          </a:xfrm>
          <a:prstGeom prst="rect">
            <a:avLst/>
          </a:prstGeom>
          <a:noFill/>
        </p:spPr>
        <p:txBody>
          <a:bodyPr wrap="none" rtlCol="0">
            <a:spAutoFit/>
          </a:bodyPr>
          <a:lstStyle/>
          <a:p>
            <a:r>
              <a:rPr lang="en-US" sz="3200" b="1" dirty="0" smtClean="0">
                <a:solidFill>
                  <a:schemeClr val="bg1"/>
                </a:solidFill>
                <a:latin typeface="Helvetica"/>
                <a:cs typeface="Helvetica"/>
              </a:rPr>
              <a:t>YOUR TALK!</a:t>
            </a:r>
            <a:endParaRPr lang="en-US" sz="3200" b="1" dirty="0">
              <a:solidFill>
                <a:schemeClr val="bg1"/>
              </a:solidFill>
              <a:latin typeface="Helvetica"/>
              <a:cs typeface="Helvetica"/>
            </a:endParaRPr>
          </a:p>
        </p:txBody>
      </p:sp>
      <p:sp>
        <p:nvSpPr>
          <p:cNvPr id="15" name="TextBox 14"/>
          <p:cNvSpPr txBox="1"/>
          <p:nvPr/>
        </p:nvSpPr>
        <p:spPr>
          <a:xfrm>
            <a:off x="3061671" y="2943323"/>
            <a:ext cx="2505814" cy="584776"/>
          </a:xfrm>
          <a:prstGeom prst="rect">
            <a:avLst/>
          </a:prstGeom>
          <a:noFill/>
        </p:spPr>
        <p:txBody>
          <a:bodyPr wrap="none" rtlCol="0">
            <a:spAutoFit/>
          </a:bodyPr>
          <a:lstStyle/>
          <a:p>
            <a:r>
              <a:rPr lang="en-US" sz="3200" dirty="0" smtClean="0">
                <a:solidFill>
                  <a:srgbClr val="FFFFFF"/>
                </a:solidFill>
                <a:latin typeface="Helvetica"/>
                <a:cs typeface="Helvetica"/>
              </a:rPr>
              <a:t>Practice Talk</a:t>
            </a:r>
            <a:endParaRPr lang="en-US" sz="3200" dirty="0">
              <a:solidFill>
                <a:srgbClr val="FFFFFF"/>
              </a:solidFill>
              <a:latin typeface="Helvetica"/>
              <a:cs typeface="Helvetica"/>
            </a:endParaRPr>
          </a:p>
        </p:txBody>
      </p:sp>
      <p:sp>
        <p:nvSpPr>
          <p:cNvPr id="16" name="TextBox 15"/>
          <p:cNvSpPr txBox="1"/>
          <p:nvPr/>
        </p:nvSpPr>
        <p:spPr>
          <a:xfrm rot="16200000">
            <a:off x="1969631" y="1173031"/>
            <a:ext cx="1051490" cy="584776"/>
          </a:xfrm>
          <a:prstGeom prst="rect">
            <a:avLst/>
          </a:prstGeom>
          <a:noFill/>
        </p:spPr>
        <p:txBody>
          <a:bodyPr wrap="none" rtlCol="0">
            <a:spAutoFit/>
          </a:bodyPr>
          <a:lstStyle/>
          <a:p>
            <a:r>
              <a:rPr lang="en-US" sz="3200" dirty="0" smtClean="0">
                <a:solidFill>
                  <a:srgbClr val="FFFFFF"/>
                </a:solidFill>
                <a:latin typeface="Helvetica"/>
                <a:cs typeface="Helvetica"/>
              </a:rPr>
              <a:t>Prep</a:t>
            </a:r>
            <a:endParaRPr lang="en-US" sz="3200" dirty="0">
              <a:solidFill>
                <a:srgbClr val="FFFFFF"/>
              </a:solidFill>
              <a:latin typeface="Helvetica"/>
              <a:cs typeface="Helvetica"/>
            </a:endParaRPr>
          </a:p>
        </p:txBody>
      </p:sp>
      <p:sp>
        <p:nvSpPr>
          <p:cNvPr id="17" name="TextBox 16"/>
          <p:cNvSpPr txBox="1"/>
          <p:nvPr/>
        </p:nvSpPr>
        <p:spPr>
          <a:xfrm>
            <a:off x="3071631" y="3722767"/>
            <a:ext cx="1051490" cy="584776"/>
          </a:xfrm>
          <a:prstGeom prst="rect">
            <a:avLst/>
          </a:prstGeom>
          <a:noFill/>
        </p:spPr>
        <p:txBody>
          <a:bodyPr wrap="none" rtlCol="0">
            <a:spAutoFit/>
          </a:bodyPr>
          <a:lstStyle/>
          <a:p>
            <a:r>
              <a:rPr lang="en-US" sz="3200" dirty="0" smtClean="0">
                <a:solidFill>
                  <a:srgbClr val="FFFFFF"/>
                </a:solidFill>
                <a:latin typeface="Helvetica"/>
                <a:cs typeface="Helvetica"/>
              </a:rPr>
              <a:t>Prep</a:t>
            </a:r>
            <a:endParaRPr lang="en-US" sz="3200" dirty="0">
              <a:solidFill>
                <a:srgbClr val="FFFFFF"/>
              </a:solidFill>
              <a:latin typeface="Helvetica"/>
              <a:cs typeface="Helvetica"/>
            </a:endParaRPr>
          </a:p>
        </p:txBody>
      </p:sp>
      <p:sp>
        <p:nvSpPr>
          <p:cNvPr id="18" name="Rounded Rectangle 17"/>
          <p:cNvSpPr/>
          <p:nvPr/>
        </p:nvSpPr>
        <p:spPr>
          <a:xfrm>
            <a:off x="3109257" y="94944"/>
            <a:ext cx="3864098" cy="914400"/>
          </a:xfrm>
          <a:prstGeom prst="roundRect">
            <a:avLst/>
          </a:prstGeom>
          <a:solidFill>
            <a:srgbClr val="37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2943084" y="94944"/>
            <a:ext cx="332347" cy="91440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494333" y="244122"/>
            <a:ext cx="1159292" cy="584776"/>
          </a:xfrm>
          <a:prstGeom prst="rect">
            <a:avLst/>
          </a:prstGeom>
          <a:noFill/>
        </p:spPr>
        <p:txBody>
          <a:bodyPr wrap="none" rtlCol="0">
            <a:spAutoFit/>
          </a:bodyPr>
          <a:lstStyle/>
          <a:p>
            <a:r>
              <a:rPr lang="en-US" sz="3200" dirty="0" smtClean="0">
                <a:solidFill>
                  <a:srgbClr val="FFFFFF"/>
                </a:solidFill>
                <a:latin typeface="Helvetica"/>
                <a:cs typeface="Helvetica"/>
              </a:rPr>
              <a:t>Story</a:t>
            </a:r>
            <a:endParaRPr lang="en-US" sz="3200" dirty="0">
              <a:solidFill>
                <a:srgbClr val="FFFFFF"/>
              </a:solidFill>
              <a:latin typeface="Helvetica"/>
              <a:cs typeface="Helvetica"/>
            </a:endParaRPr>
          </a:p>
        </p:txBody>
      </p:sp>
      <p:sp>
        <p:nvSpPr>
          <p:cNvPr id="21" name="Rounded Rectangle 20"/>
          <p:cNvSpPr/>
          <p:nvPr/>
        </p:nvSpPr>
        <p:spPr>
          <a:xfrm>
            <a:off x="3109257" y="1042526"/>
            <a:ext cx="3864098" cy="907595"/>
          </a:xfrm>
          <a:prstGeom prst="round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2943084" y="1042527"/>
            <a:ext cx="332347" cy="907595"/>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3494333" y="1193599"/>
            <a:ext cx="1302360" cy="584776"/>
          </a:xfrm>
          <a:prstGeom prst="rect">
            <a:avLst/>
          </a:prstGeom>
          <a:noFill/>
        </p:spPr>
        <p:txBody>
          <a:bodyPr wrap="none" rtlCol="0">
            <a:spAutoFit/>
          </a:bodyPr>
          <a:lstStyle/>
          <a:p>
            <a:r>
              <a:rPr lang="en-US" sz="3200" dirty="0" smtClean="0">
                <a:solidFill>
                  <a:srgbClr val="FFFFFF"/>
                </a:solidFill>
                <a:latin typeface="Helvetica"/>
                <a:cs typeface="Helvetica"/>
              </a:rPr>
              <a:t>Slides</a:t>
            </a:r>
            <a:endParaRPr lang="en-US" sz="3200" dirty="0">
              <a:solidFill>
                <a:srgbClr val="FFFFFF"/>
              </a:solidFill>
              <a:latin typeface="Helvetica"/>
              <a:cs typeface="Helvetica"/>
            </a:endParaRPr>
          </a:p>
        </p:txBody>
      </p:sp>
      <p:sp>
        <p:nvSpPr>
          <p:cNvPr id="24" name="Rounded Rectangle 23"/>
          <p:cNvSpPr/>
          <p:nvPr/>
        </p:nvSpPr>
        <p:spPr>
          <a:xfrm>
            <a:off x="3097387" y="1981504"/>
            <a:ext cx="3875968" cy="914400"/>
          </a:xfrm>
          <a:prstGeom prst="round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2931214" y="1981504"/>
            <a:ext cx="332347" cy="91440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3482463" y="2143078"/>
            <a:ext cx="1667043" cy="584776"/>
          </a:xfrm>
          <a:prstGeom prst="rect">
            <a:avLst/>
          </a:prstGeom>
          <a:noFill/>
        </p:spPr>
        <p:txBody>
          <a:bodyPr wrap="none" rtlCol="0">
            <a:spAutoFit/>
          </a:bodyPr>
          <a:lstStyle/>
          <a:p>
            <a:r>
              <a:rPr lang="en-US" sz="3200" dirty="0" smtClean="0">
                <a:solidFill>
                  <a:srgbClr val="FFFFFF"/>
                </a:solidFill>
                <a:latin typeface="Helvetica"/>
                <a:cs typeface="Helvetica"/>
              </a:rPr>
              <a:t>Practice</a:t>
            </a:r>
            <a:endParaRPr lang="en-US" sz="3200" dirty="0">
              <a:solidFill>
                <a:srgbClr val="FFFFFF"/>
              </a:solidFill>
              <a:latin typeface="Helvetica"/>
              <a:cs typeface="Helvetica"/>
            </a:endParaRPr>
          </a:p>
        </p:txBody>
      </p:sp>
    </p:spTree>
    <p:extLst>
      <p:ext uri="{BB962C8B-B14F-4D97-AF65-F5344CB8AC3E}">
        <p14:creationId xmlns:p14="http://schemas.microsoft.com/office/powerpoint/2010/main" val="13928723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36260" y="47351"/>
            <a:ext cx="6649710" cy="5096149"/>
          </a:xfrm>
          <a:prstGeom prst="rect">
            <a:avLst/>
          </a:prstGeom>
        </p:spPr>
      </p:pic>
    </p:spTree>
    <p:extLst>
      <p:ext uri="{BB962C8B-B14F-4D97-AF65-F5344CB8AC3E}">
        <p14:creationId xmlns:p14="http://schemas.microsoft.com/office/powerpoint/2010/main" val="23098389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212" y="-1823651"/>
            <a:ext cx="9305814" cy="6979361"/>
          </a:xfrm>
          <a:prstGeom prst="rect">
            <a:avLst/>
          </a:prstGeom>
        </p:spPr>
      </p:pic>
    </p:spTree>
    <p:extLst>
      <p:ext uri="{BB962C8B-B14F-4D97-AF65-F5344CB8AC3E}">
        <p14:creationId xmlns:p14="http://schemas.microsoft.com/office/powerpoint/2010/main" val="23098389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Oval 59"/>
          <p:cNvSpPr/>
          <p:nvPr/>
        </p:nvSpPr>
        <p:spPr>
          <a:xfrm>
            <a:off x="1223990" y="2753760"/>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61" name="Oval 60"/>
          <p:cNvSpPr/>
          <p:nvPr/>
        </p:nvSpPr>
        <p:spPr>
          <a:xfrm>
            <a:off x="1435835" y="3236895"/>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62" name="Oval 61"/>
          <p:cNvSpPr/>
          <p:nvPr/>
        </p:nvSpPr>
        <p:spPr>
          <a:xfrm>
            <a:off x="1859525" y="2601360"/>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63" name="Oval 62"/>
          <p:cNvSpPr/>
          <p:nvPr/>
        </p:nvSpPr>
        <p:spPr>
          <a:xfrm>
            <a:off x="2071370" y="3177450"/>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64" name="Oval 63"/>
          <p:cNvSpPr/>
          <p:nvPr/>
        </p:nvSpPr>
        <p:spPr>
          <a:xfrm>
            <a:off x="2495060" y="2753760"/>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65" name="Oval 64"/>
          <p:cNvSpPr/>
          <p:nvPr/>
        </p:nvSpPr>
        <p:spPr>
          <a:xfrm>
            <a:off x="1012145" y="3660585"/>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67" name="Oval 66"/>
          <p:cNvSpPr/>
          <p:nvPr/>
        </p:nvSpPr>
        <p:spPr>
          <a:xfrm>
            <a:off x="1859525" y="3660585"/>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68" name="Oval 67"/>
          <p:cNvSpPr/>
          <p:nvPr/>
        </p:nvSpPr>
        <p:spPr>
          <a:xfrm>
            <a:off x="2706905" y="3236895"/>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69" name="Oval 68"/>
          <p:cNvSpPr/>
          <p:nvPr/>
        </p:nvSpPr>
        <p:spPr>
          <a:xfrm>
            <a:off x="2495060" y="3872430"/>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70" name="Oval 69"/>
          <p:cNvSpPr/>
          <p:nvPr/>
        </p:nvSpPr>
        <p:spPr>
          <a:xfrm>
            <a:off x="1435835" y="4084275"/>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72" name="Oval 71"/>
          <p:cNvSpPr/>
          <p:nvPr/>
        </p:nvSpPr>
        <p:spPr>
          <a:xfrm>
            <a:off x="2071370" y="4296120"/>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75" name="Oval 74"/>
          <p:cNvSpPr/>
          <p:nvPr/>
        </p:nvSpPr>
        <p:spPr>
          <a:xfrm>
            <a:off x="3130595" y="2965605"/>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76" name="Oval 75"/>
          <p:cNvSpPr/>
          <p:nvPr/>
        </p:nvSpPr>
        <p:spPr>
          <a:xfrm>
            <a:off x="3130595" y="3660585"/>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79" name="Oval 78"/>
          <p:cNvSpPr/>
          <p:nvPr/>
        </p:nvSpPr>
        <p:spPr>
          <a:xfrm>
            <a:off x="2918750" y="4296120"/>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098389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p:nvPr/>
        </p:nvSpPr>
        <p:spPr>
          <a:xfrm>
            <a:off x="2495060" y="708187"/>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3071150" y="436897"/>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3282995" y="920032"/>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3706685" y="284497"/>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3918530" y="860587"/>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4342220" y="436897"/>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2859305" y="1343722"/>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2283215" y="1284277"/>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3706685" y="1343722"/>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4554065" y="920032"/>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4342220" y="1555567"/>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26" name="Oval 25"/>
          <p:cNvSpPr/>
          <p:nvPr/>
        </p:nvSpPr>
        <p:spPr>
          <a:xfrm>
            <a:off x="3282995" y="1767412"/>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27" name="Oval 26"/>
          <p:cNvSpPr/>
          <p:nvPr/>
        </p:nvSpPr>
        <p:spPr>
          <a:xfrm>
            <a:off x="2495060" y="1767412"/>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28" name="Oval 27"/>
          <p:cNvSpPr/>
          <p:nvPr/>
        </p:nvSpPr>
        <p:spPr>
          <a:xfrm>
            <a:off x="3918530" y="1979257"/>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29" name="Oval 28"/>
          <p:cNvSpPr/>
          <p:nvPr/>
        </p:nvSpPr>
        <p:spPr>
          <a:xfrm>
            <a:off x="2918750" y="2191102"/>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30" name="Oval 29"/>
          <p:cNvSpPr/>
          <p:nvPr/>
        </p:nvSpPr>
        <p:spPr>
          <a:xfrm>
            <a:off x="3494840" y="2402947"/>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31" name="Oval 30"/>
          <p:cNvSpPr/>
          <p:nvPr/>
        </p:nvSpPr>
        <p:spPr>
          <a:xfrm>
            <a:off x="4977755" y="648742"/>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32" name="Oval 31"/>
          <p:cNvSpPr/>
          <p:nvPr/>
        </p:nvSpPr>
        <p:spPr>
          <a:xfrm>
            <a:off x="4977755" y="1343722"/>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33" name="Oval 32"/>
          <p:cNvSpPr/>
          <p:nvPr/>
        </p:nvSpPr>
        <p:spPr>
          <a:xfrm>
            <a:off x="5401445" y="1072432"/>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35" name="Oval 34"/>
          <p:cNvSpPr/>
          <p:nvPr/>
        </p:nvSpPr>
        <p:spPr>
          <a:xfrm>
            <a:off x="4765910" y="1979257"/>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36" name="Oval 35"/>
          <p:cNvSpPr/>
          <p:nvPr/>
        </p:nvSpPr>
        <p:spPr>
          <a:xfrm>
            <a:off x="4130375" y="2402947"/>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37" name="Oval 36"/>
          <p:cNvSpPr/>
          <p:nvPr/>
        </p:nvSpPr>
        <p:spPr>
          <a:xfrm>
            <a:off x="4918310" y="2767192"/>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44" name="Oval 43"/>
          <p:cNvSpPr/>
          <p:nvPr/>
        </p:nvSpPr>
        <p:spPr>
          <a:xfrm>
            <a:off x="4706465" y="3343282"/>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4918310" y="3826417"/>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53" name="Oval 52"/>
          <p:cNvSpPr/>
          <p:nvPr/>
        </p:nvSpPr>
        <p:spPr>
          <a:xfrm>
            <a:off x="5918090" y="1131877"/>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56" name="Oval 55"/>
          <p:cNvSpPr/>
          <p:nvPr/>
        </p:nvSpPr>
        <p:spPr>
          <a:xfrm>
            <a:off x="5613290" y="496342"/>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59" name="Oval 58"/>
          <p:cNvSpPr/>
          <p:nvPr/>
        </p:nvSpPr>
        <p:spPr>
          <a:xfrm>
            <a:off x="2283215" y="2284057"/>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60" name="Oval 59"/>
          <p:cNvSpPr/>
          <p:nvPr/>
        </p:nvSpPr>
        <p:spPr>
          <a:xfrm>
            <a:off x="1223990" y="2753760"/>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61" name="Oval 60"/>
          <p:cNvSpPr/>
          <p:nvPr/>
        </p:nvSpPr>
        <p:spPr>
          <a:xfrm>
            <a:off x="1435835" y="3236895"/>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62" name="Oval 61"/>
          <p:cNvSpPr/>
          <p:nvPr/>
        </p:nvSpPr>
        <p:spPr>
          <a:xfrm>
            <a:off x="1859525" y="2601360"/>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63" name="Oval 62"/>
          <p:cNvSpPr/>
          <p:nvPr/>
        </p:nvSpPr>
        <p:spPr>
          <a:xfrm>
            <a:off x="2071370" y="3177450"/>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64" name="Oval 63"/>
          <p:cNvSpPr/>
          <p:nvPr/>
        </p:nvSpPr>
        <p:spPr>
          <a:xfrm>
            <a:off x="2495060" y="2753760"/>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65" name="Oval 64"/>
          <p:cNvSpPr/>
          <p:nvPr/>
        </p:nvSpPr>
        <p:spPr>
          <a:xfrm>
            <a:off x="1012145" y="3660585"/>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66" name="Oval 65"/>
          <p:cNvSpPr/>
          <p:nvPr/>
        </p:nvSpPr>
        <p:spPr>
          <a:xfrm>
            <a:off x="3766130" y="2965605"/>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67" name="Oval 66"/>
          <p:cNvSpPr/>
          <p:nvPr/>
        </p:nvSpPr>
        <p:spPr>
          <a:xfrm>
            <a:off x="1859525" y="3660585"/>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68" name="Oval 67"/>
          <p:cNvSpPr/>
          <p:nvPr/>
        </p:nvSpPr>
        <p:spPr>
          <a:xfrm>
            <a:off x="2706905" y="3236895"/>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69" name="Oval 68"/>
          <p:cNvSpPr/>
          <p:nvPr/>
        </p:nvSpPr>
        <p:spPr>
          <a:xfrm>
            <a:off x="2495060" y="3872430"/>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70" name="Oval 69"/>
          <p:cNvSpPr/>
          <p:nvPr/>
        </p:nvSpPr>
        <p:spPr>
          <a:xfrm>
            <a:off x="1435835" y="4084275"/>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71" name="Oval 70"/>
          <p:cNvSpPr/>
          <p:nvPr/>
        </p:nvSpPr>
        <p:spPr>
          <a:xfrm>
            <a:off x="4342220" y="3025050"/>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72" name="Oval 71"/>
          <p:cNvSpPr/>
          <p:nvPr/>
        </p:nvSpPr>
        <p:spPr>
          <a:xfrm>
            <a:off x="2071370" y="4296120"/>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73" name="Oval 72"/>
          <p:cNvSpPr/>
          <p:nvPr/>
        </p:nvSpPr>
        <p:spPr>
          <a:xfrm>
            <a:off x="4130375" y="3601140"/>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74" name="Oval 73"/>
          <p:cNvSpPr/>
          <p:nvPr/>
        </p:nvSpPr>
        <p:spPr>
          <a:xfrm>
            <a:off x="4342220" y="4250107"/>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75" name="Oval 74"/>
          <p:cNvSpPr/>
          <p:nvPr/>
        </p:nvSpPr>
        <p:spPr>
          <a:xfrm>
            <a:off x="3130595" y="2965605"/>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76" name="Oval 75"/>
          <p:cNvSpPr/>
          <p:nvPr/>
        </p:nvSpPr>
        <p:spPr>
          <a:xfrm>
            <a:off x="3130595" y="3660585"/>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77" name="Oval 76"/>
          <p:cNvSpPr/>
          <p:nvPr/>
        </p:nvSpPr>
        <p:spPr>
          <a:xfrm>
            <a:off x="3554285" y="3389295"/>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78" name="Oval 77"/>
          <p:cNvSpPr/>
          <p:nvPr/>
        </p:nvSpPr>
        <p:spPr>
          <a:xfrm>
            <a:off x="3766130" y="4084275"/>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79" name="Oval 78"/>
          <p:cNvSpPr/>
          <p:nvPr/>
        </p:nvSpPr>
        <p:spPr>
          <a:xfrm>
            <a:off x="2918750" y="4296120"/>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80" name="Oval 79"/>
          <p:cNvSpPr/>
          <p:nvPr/>
        </p:nvSpPr>
        <p:spPr>
          <a:xfrm>
            <a:off x="1859525" y="1919812"/>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098389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p:nvPr/>
        </p:nvSpPr>
        <p:spPr>
          <a:xfrm>
            <a:off x="2495060" y="708187"/>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3071150" y="436897"/>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3282995" y="920032"/>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3706685" y="284497"/>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3918530" y="860587"/>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4342220" y="436897"/>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2859305" y="1343722"/>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2283215" y="1284277"/>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3706685" y="1343722"/>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4554065" y="920032"/>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4342220" y="1555567"/>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26" name="Oval 25"/>
          <p:cNvSpPr/>
          <p:nvPr/>
        </p:nvSpPr>
        <p:spPr>
          <a:xfrm>
            <a:off x="3282995" y="1767412"/>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27" name="Oval 26"/>
          <p:cNvSpPr/>
          <p:nvPr/>
        </p:nvSpPr>
        <p:spPr>
          <a:xfrm>
            <a:off x="2495060" y="1767412"/>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28" name="Oval 27"/>
          <p:cNvSpPr/>
          <p:nvPr/>
        </p:nvSpPr>
        <p:spPr>
          <a:xfrm>
            <a:off x="3918530" y="1979257"/>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29" name="Oval 28"/>
          <p:cNvSpPr/>
          <p:nvPr/>
        </p:nvSpPr>
        <p:spPr>
          <a:xfrm>
            <a:off x="2918750" y="2191102"/>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30" name="Oval 29"/>
          <p:cNvSpPr/>
          <p:nvPr/>
        </p:nvSpPr>
        <p:spPr>
          <a:xfrm>
            <a:off x="3494840" y="2402947"/>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31" name="Oval 30"/>
          <p:cNvSpPr/>
          <p:nvPr/>
        </p:nvSpPr>
        <p:spPr>
          <a:xfrm>
            <a:off x="4977755" y="648742"/>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32" name="Oval 31"/>
          <p:cNvSpPr/>
          <p:nvPr/>
        </p:nvSpPr>
        <p:spPr>
          <a:xfrm>
            <a:off x="4977755" y="1343722"/>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33" name="Oval 32"/>
          <p:cNvSpPr/>
          <p:nvPr/>
        </p:nvSpPr>
        <p:spPr>
          <a:xfrm>
            <a:off x="5401445" y="1072432"/>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34" name="Oval 33"/>
          <p:cNvSpPr/>
          <p:nvPr/>
        </p:nvSpPr>
        <p:spPr>
          <a:xfrm>
            <a:off x="5613290" y="1767412"/>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35" name="Oval 34"/>
          <p:cNvSpPr/>
          <p:nvPr/>
        </p:nvSpPr>
        <p:spPr>
          <a:xfrm>
            <a:off x="4765910" y="1979257"/>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36" name="Oval 35"/>
          <p:cNvSpPr/>
          <p:nvPr/>
        </p:nvSpPr>
        <p:spPr>
          <a:xfrm>
            <a:off x="4130375" y="2402947"/>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37" name="Oval 36"/>
          <p:cNvSpPr/>
          <p:nvPr/>
        </p:nvSpPr>
        <p:spPr>
          <a:xfrm>
            <a:off x="4918310" y="2767192"/>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5494400" y="2495902"/>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39" name="Oval 38"/>
          <p:cNvSpPr/>
          <p:nvPr/>
        </p:nvSpPr>
        <p:spPr>
          <a:xfrm>
            <a:off x="5706245" y="2979037"/>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40" name="Oval 39"/>
          <p:cNvSpPr/>
          <p:nvPr/>
        </p:nvSpPr>
        <p:spPr>
          <a:xfrm>
            <a:off x="6129935" y="2343502"/>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41" name="Oval 40"/>
          <p:cNvSpPr/>
          <p:nvPr/>
        </p:nvSpPr>
        <p:spPr>
          <a:xfrm>
            <a:off x="6341780" y="2919592"/>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42" name="Oval 41"/>
          <p:cNvSpPr/>
          <p:nvPr/>
        </p:nvSpPr>
        <p:spPr>
          <a:xfrm>
            <a:off x="6765470" y="2495902"/>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43" name="Oval 42"/>
          <p:cNvSpPr/>
          <p:nvPr/>
        </p:nvSpPr>
        <p:spPr>
          <a:xfrm>
            <a:off x="5282555" y="3402727"/>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44" name="Oval 43"/>
          <p:cNvSpPr/>
          <p:nvPr/>
        </p:nvSpPr>
        <p:spPr>
          <a:xfrm>
            <a:off x="4706465" y="3343282"/>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45" name="Oval 44"/>
          <p:cNvSpPr/>
          <p:nvPr/>
        </p:nvSpPr>
        <p:spPr>
          <a:xfrm>
            <a:off x="6129935" y="3402727"/>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46" name="Oval 45"/>
          <p:cNvSpPr/>
          <p:nvPr/>
        </p:nvSpPr>
        <p:spPr>
          <a:xfrm>
            <a:off x="6977315" y="2979037"/>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47" name="Oval 46"/>
          <p:cNvSpPr/>
          <p:nvPr/>
        </p:nvSpPr>
        <p:spPr>
          <a:xfrm>
            <a:off x="6765470" y="3614572"/>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48" name="Oval 47"/>
          <p:cNvSpPr/>
          <p:nvPr/>
        </p:nvSpPr>
        <p:spPr>
          <a:xfrm>
            <a:off x="5706245" y="3826417"/>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4918310" y="3826417"/>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50" name="Oval 49"/>
          <p:cNvSpPr/>
          <p:nvPr/>
        </p:nvSpPr>
        <p:spPr>
          <a:xfrm>
            <a:off x="6341780" y="4038262"/>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51" name="Oval 50"/>
          <p:cNvSpPr/>
          <p:nvPr/>
        </p:nvSpPr>
        <p:spPr>
          <a:xfrm>
            <a:off x="5342000" y="4250107"/>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52" name="Oval 51"/>
          <p:cNvSpPr/>
          <p:nvPr/>
        </p:nvSpPr>
        <p:spPr>
          <a:xfrm>
            <a:off x="5918090" y="4461952"/>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53" name="Oval 52"/>
          <p:cNvSpPr/>
          <p:nvPr/>
        </p:nvSpPr>
        <p:spPr>
          <a:xfrm>
            <a:off x="5918090" y="1131877"/>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54" name="Oval 53"/>
          <p:cNvSpPr/>
          <p:nvPr/>
        </p:nvSpPr>
        <p:spPr>
          <a:xfrm>
            <a:off x="7401005" y="3402727"/>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55" name="Oval 54"/>
          <p:cNvSpPr/>
          <p:nvPr/>
        </p:nvSpPr>
        <p:spPr>
          <a:xfrm>
            <a:off x="6341780" y="1707967"/>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56" name="Oval 55"/>
          <p:cNvSpPr/>
          <p:nvPr/>
        </p:nvSpPr>
        <p:spPr>
          <a:xfrm>
            <a:off x="5613290" y="496342"/>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57" name="Oval 56"/>
          <p:cNvSpPr/>
          <p:nvPr/>
        </p:nvSpPr>
        <p:spPr>
          <a:xfrm>
            <a:off x="7189160" y="4038262"/>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58" name="Oval 57"/>
          <p:cNvSpPr/>
          <p:nvPr/>
        </p:nvSpPr>
        <p:spPr>
          <a:xfrm>
            <a:off x="6553625" y="4461952"/>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59" name="Oval 58"/>
          <p:cNvSpPr/>
          <p:nvPr/>
        </p:nvSpPr>
        <p:spPr>
          <a:xfrm>
            <a:off x="2283215" y="2284057"/>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60" name="Oval 59"/>
          <p:cNvSpPr/>
          <p:nvPr/>
        </p:nvSpPr>
        <p:spPr>
          <a:xfrm>
            <a:off x="1223990" y="2753760"/>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61" name="Oval 60"/>
          <p:cNvSpPr/>
          <p:nvPr/>
        </p:nvSpPr>
        <p:spPr>
          <a:xfrm>
            <a:off x="1435835" y="3236895"/>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62" name="Oval 61"/>
          <p:cNvSpPr/>
          <p:nvPr/>
        </p:nvSpPr>
        <p:spPr>
          <a:xfrm>
            <a:off x="1859525" y="2601360"/>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63" name="Oval 62"/>
          <p:cNvSpPr/>
          <p:nvPr/>
        </p:nvSpPr>
        <p:spPr>
          <a:xfrm>
            <a:off x="2071370" y="3177450"/>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64" name="Oval 63"/>
          <p:cNvSpPr/>
          <p:nvPr/>
        </p:nvSpPr>
        <p:spPr>
          <a:xfrm>
            <a:off x="2495060" y="2753760"/>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65" name="Oval 64"/>
          <p:cNvSpPr/>
          <p:nvPr/>
        </p:nvSpPr>
        <p:spPr>
          <a:xfrm>
            <a:off x="1012145" y="3660585"/>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66" name="Oval 65"/>
          <p:cNvSpPr/>
          <p:nvPr/>
        </p:nvSpPr>
        <p:spPr>
          <a:xfrm>
            <a:off x="3766130" y="2965605"/>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67" name="Oval 66"/>
          <p:cNvSpPr/>
          <p:nvPr/>
        </p:nvSpPr>
        <p:spPr>
          <a:xfrm>
            <a:off x="1859525" y="3660585"/>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68" name="Oval 67"/>
          <p:cNvSpPr/>
          <p:nvPr/>
        </p:nvSpPr>
        <p:spPr>
          <a:xfrm>
            <a:off x="2706905" y="3236895"/>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69" name="Oval 68"/>
          <p:cNvSpPr/>
          <p:nvPr/>
        </p:nvSpPr>
        <p:spPr>
          <a:xfrm>
            <a:off x="2495060" y="3872430"/>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70" name="Oval 69"/>
          <p:cNvSpPr/>
          <p:nvPr/>
        </p:nvSpPr>
        <p:spPr>
          <a:xfrm>
            <a:off x="1435835" y="4084275"/>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71" name="Oval 70"/>
          <p:cNvSpPr/>
          <p:nvPr/>
        </p:nvSpPr>
        <p:spPr>
          <a:xfrm>
            <a:off x="4342220" y="3025050"/>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72" name="Oval 71"/>
          <p:cNvSpPr/>
          <p:nvPr/>
        </p:nvSpPr>
        <p:spPr>
          <a:xfrm>
            <a:off x="2071370" y="4296120"/>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73" name="Oval 72"/>
          <p:cNvSpPr/>
          <p:nvPr/>
        </p:nvSpPr>
        <p:spPr>
          <a:xfrm>
            <a:off x="4130375" y="3601140"/>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74" name="Oval 73"/>
          <p:cNvSpPr/>
          <p:nvPr/>
        </p:nvSpPr>
        <p:spPr>
          <a:xfrm>
            <a:off x="4342220" y="4250107"/>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75" name="Oval 74"/>
          <p:cNvSpPr/>
          <p:nvPr/>
        </p:nvSpPr>
        <p:spPr>
          <a:xfrm>
            <a:off x="3130595" y="2965605"/>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76" name="Oval 75"/>
          <p:cNvSpPr/>
          <p:nvPr/>
        </p:nvSpPr>
        <p:spPr>
          <a:xfrm>
            <a:off x="3130595" y="3660585"/>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77" name="Oval 76"/>
          <p:cNvSpPr/>
          <p:nvPr/>
        </p:nvSpPr>
        <p:spPr>
          <a:xfrm>
            <a:off x="3554285" y="3389295"/>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78" name="Oval 77"/>
          <p:cNvSpPr/>
          <p:nvPr/>
        </p:nvSpPr>
        <p:spPr>
          <a:xfrm>
            <a:off x="3766130" y="4084275"/>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79" name="Oval 78"/>
          <p:cNvSpPr/>
          <p:nvPr/>
        </p:nvSpPr>
        <p:spPr>
          <a:xfrm>
            <a:off x="2918750" y="4296120"/>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80" name="Oval 79"/>
          <p:cNvSpPr/>
          <p:nvPr/>
        </p:nvSpPr>
        <p:spPr>
          <a:xfrm>
            <a:off x="1859525" y="1919812"/>
            <a:ext cx="423690" cy="4236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098389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p:nvPr/>
        </p:nvSpPr>
        <p:spPr>
          <a:xfrm>
            <a:off x="2495060" y="70818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3071150" y="43689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3282995" y="92003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3706685" y="28449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3918530" y="86058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4342220" y="43689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2859305" y="134372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2283215" y="128427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3706685" y="134372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4554065" y="92003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4342220" y="155556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6" name="Oval 25"/>
          <p:cNvSpPr/>
          <p:nvPr/>
        </p:nvSpPr>
        <p:spPr>
          <a:xfrm>
            <a:off x="3282995" y="176741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7" name="Oval 26"/>
          <p:cNvSpPr/>
          <p:nvPr/>
        </p:nvSpPr>
        <p:spPr>
          <a:xfrm>
            <a:off x="2495060" y="176741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8" name="Oval 27"/>
          <p:cNvSpPr/>
          <p:nvPr/>
        </p:nvSpPr>
        <p:spPr>
          <a:xfrm>
            <a:off x="3918530" y="197925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9" name="Oval 28"/>
          <p:cNvSpPr/>
          <p:nvPr/>
        </p:nvSpPr>
        <p:spPr>
          <a:xfrm>
            <a:off x="2918750" y="219110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0" name="Oval 29"/>
          <p:cNvSpPr/>
          <p:nvPr/>
        </p:nvSpPr>
        <p:spPr>
          <a:xfrm>
            <a:off x="3494840" y="240294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1" name="Oval 30"/>
          <p:cNvSpPr/>
          <p:nvPr/>
        </p:nvSpPr>
        <p:spPr>
          <a:xfrm>
            <a:off x="4977755" y="64874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2" name="Oval 31"/>
          <p:cNvSpPr/>
          <p:nvPr/>
        </p:nvSpPr>
        <p:spPr>
          <a:xfrm>
            <a:off x="4977755" y="134372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3" name="Oval 32"/>
          <p:cNvSpPr/>
          <p:nvPr/>
        </p:nvSpPr>
        <p:spPr>
          <a:xfrm>
            <a:off x="5401445" y="107243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4" name="Oval 33"/>
          <p:cNvSpPr/>
          <p:nvPr/>
        </p:nvSpPr>
        <p:spPr>
          <a:xfrm>
            <a:off x="5613290" y="176741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5" name="Oval 34"/>
          <p:cNvSpPr/>
          <p:nvPr/>
        </p:nvSpPr>
        <p:spPr>
          <a:xfrm>
            <a:off x="4765910" y="197925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6" name="Oval 35"/>
          <p:cNvSpPr/>
          <p:nvPr/>
        </p:nvSpPr>
        <p:spPr>
          <a:xfrm>
            <a:off x="4130375" y="240294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7" name="Oval 36"/>
          <p:cNvSpPr/>
          <p:nvPr/>
        </p:nvSpPr>
        <p:spPr>
          <a:xfrm>
            <a:off x="4918310" y="276719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5494400" y="249590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Oval 38"/>
          <p:cNvSpPr/>
          <p:nvPr/>
        </p:nvSpPr>
        <p:spPr>
          <a:xfrm>
            <a:off x="5706245" y="297903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Oval 39"/>
          <p:cNvSpPr/>
          <p:nvPr/>
        </p:nvSpPr>
        <p:spPr>
          <a:xfrm>
            <a:off x="6129935" y="234350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Oval 40"/>
          <p:cNvSpPr/>
          <p:nvPr/>
        </p:nvSpPr>
        <p:spPr>
          <a:xfrm>
            <a:off x="6341780" y="291959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Oval 41"/>
          <p:cNvSpPr/>
          <p:nvPr/>
        </p:nvSpPr>
        <p:spPr>
          <a:xfrm>
            <a:off x="6765470" y="249590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Oval 42"/>
          <p:cNvSpPr/>
          <p:nvPr/>
        </p:nvSpPr>
        <p:spPr>
          <a:xfrm>
            <a:off x="5282555" y="340272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Oval 43"/>
          <p:cNvSpPr/>
          <p:nvPr/>
        </p:nvSpPr>
        <p:spPr>
          <a:xfrm>
            <a:off x="4706465" y="334328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Oval 44"/>
          <p:cNvSpPr/>
          <p:nvPr/>
        </p:nvSpPr>
        <p:spPr>
          <a:xfrm>
            <a:off x="6129935" y="340272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Oval 45"/>
          <p:cNvSpPr/>
          <p:nvPr/>
        </p:nvSpPr>
        <p:spPr>
          <a:xfrm>
            <a:off x="6977315" y="297903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Oval 46"/>
          <p:cNvSpPr/>
          <p:nvPr/>
        </p:nvSpPr>
        <p:spPr>
          <a:xfrm>
            <a:off x="6765470" y="361457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Oval 47"/>
          <p:cNvSpPr/>
          <p:nvPr/>
        </p:nvSpPr>
        <p:spPr>
          <a:xfrm>
            <a:off x="5706245" y="382641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4918310" y="382641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Oval 49"/>
          <p:cNvSpPr/>
          <p:nvPr/>
        </p:nvSpPr>
        <p:spPr>
          <a:xfrm>
            <a:off x="6341780" y="403826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Oval 50"/>
          <p:cNvSpPr/>
          <p:nvPr/>
        </p:nvSpPr>
        <p:spPr>
          <a:xfrm>
            <a:off x="5342000" y="425010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Oval 51"/>
          <p:cNvSpPr/>
          <p:nvPr/>
        </p:nvSpPr>
        <p:spPr>
          <a:xfrm>
            <a:off x="5918090" y="446195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Oval 52"/>
          <p:cNvSpPr/>
          <p:nvPr/>
        </p:nvSpPr>
        <p:spPr>
          <a:xfrm>
            <a:off x="5918090" y="113187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54" name="Oval 53"/>
          <p:cNvSpPr/>
          <p:nvPr/>
        </p:nvSpPr>
        <p:spPr>
          <a:xfrm>
            <a:off x="7401005" y="340272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Oval 54"/>
          <p:cNvSpPr/>
          <p:nvPr/>
        </p:nvSpPr>
        <p:spPr>
          <a:xfrm>
            <a:off x="6341780" y="170796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56" name="Oval 55"/>
          <p:cNvSpPr/>
          <p:nvPr/>
        </p:nvSpPr>
        <p:spPr>
          <a:xfrm>
            <a:off x="5613290" y="49634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57" name="Oval 56"/>
          <p:cNvSpPr/>
          <p:nvPr/>
        </p:nvSpPr>
        <p:spPr>
          <a:xfrm>
            <a:off x="7189160" y="403826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Oval 57"/>
          <p:cNvSpPr/>
          <p:nvPr/>
        </p:nvSpPr>
        <p:spPr>
          <a:xfrm>
            <a:off x="6553625" y="446195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Oval 58"/>
          <p:cNvSpPr/>
          <p:nvPr/>
        </p:nvSpPr>
        <p:spPr>
          <a:xfrm>
            <a:off x="2283215" y="2284057"/>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Oval 59"/>
          <p:cNvSpPr/>
          <p:nvPr/>
        </p:nvSpPr>
        <p:spPr>
          <a:xfrm>
            <a:off x="1223990" y="2753760"/>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Oval 60"/>
          <p:cNvSpPr/>
          <p:nvPr/>
        </p:nvSpPr>
        <p:spPr>
          <a:xfrm>
            <a:off x="1435835" y="323689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Oval 61"/>
          <p:cNvSpPr/>
          <p:nvPr/>
        </p:nvSpPr>
        <p:spPr>
          <a:xfrm>
            <a:off x="1859525" y="2601360"/>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3" name="Oval 62"/>
          <p:cNvSpPr/>
          <p:nvPr/>
        </p:nvSpPr>
        <p:spPr>
          <a:xfrm>
            <a:off x="2071370" y="3177450"/>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4" name="Oval 63"/>
          <p:cNvSpPr/>
          <p:nvPr/>
        </p:nvSpPr>
        <p:spPr>
          <a:xfrm>
            <a:off x="2495060" y="2753760"/>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5" name="Oval 64"/>
          <p:cNvSpPr/>
          <p:nvPr/>
        </p:nvSpPr>
        <p:spPr>
          <a:xfrm>
            <a:off x="1012145" y="366058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6" name="Oval 65"/>
          <p:cNvSpPr/>
          <p:nvPr/>
        </p:nvSpPr>
        <p:spPr>
          <a:xfrm>
            <a:off x="3766130" y="296560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7" name="Oval 66"/>
          <p:cNvSpPr/>
          <p:nvPr/>
        </p:nvSpPr>
        <p:spPr>
          <a:xfrm>
            <a:off x="1859525" y="366058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8" name="Oval 67"/>
          <p:cNvSpPr/>
          <p:nvPr/>
        </p:nvSpPr>
        <p:spPr>
          <a:xfrm>
            <a:off x="2706905" y="323689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9" name="Oval 68"/>
          <p:cNvSpPr/>
          <p:nvPr/>
        </p:nvSpPr>
        <p:spPr>
          <a:xfrm>
            <a:off x="2495060" y="3872430"/>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0" name="Oval 69"/>
          <p:cNvSpPr/>
          <p:nvPr/>
        </p:nvSpPr>
        <p:spPr>
          <a:xfrm>
            <a:off x="1435835" y="408427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Oval 70"/>
          <p:cNvSpPr/>
          <p:nvPr/>
        </p:nvSpPr>
        <p:spPr>
          <a:xfrm>
            <a:off x="4342220" y="3025050"/>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 name="Oval 71"/>
          <p:cNvSpPr/>
          <p:nvPr/>
        </p:nvSpPr>
        <p:spPr>
          <a:xfrm>
            <a:off x="2071370" y="4296120"/>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3" name="Oval 72"/>
          <p:cNvSpPr/>
          <p:nvPr/>
        </p:nvSpPr>
        <p:spPr>
          <a:xfrm>
            <a:off x="4130375" y="3601140"/>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4" name="Oval 73"/>
          <p:cNvSpPr/>
          <p:nvPr/>
        </p:nvSpPr>
        <p:spPr>
          <a:xfrm>
            <a:off x="4342220" y="425010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Oval 74"/>
          <p:cNvSpPr/>
          <p:nvPr/>
        </p:nvSpPr>
        <p:spPr>
          <a:xfrm>
            <a:off x="3130595" y="296560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Oval 75"/>
          <p:cNvSpPr/>
          <p:nvPr/>
        </p:nvSpPr>
        <p:spPr>
          <a:xfrm>
            <a:off x="3130595" y="366058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Oval 76"/>
          <p:cNvSpPr/>
          <p:nvPr/>
        </p:nvSpPr>
        <p:spPr>
          <a:xfrm>
            <a:off x="3554285" y="338929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Oval 77"/>
          <p:cNvSpPr/>
          <p:nvPr/>
        </p:nvSpPr>
        <p:spPr>
          <a:xfrm>
            <a:off x="3766130" y="408427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Oval 78"/>
          <p:cNvSpPr/>
          <p:nvPr/>
        </p:nvSpPr>
        <p:spPr>
          <a:xfrm>
            <a:off x="2918750" y="4296120"/>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Oval 79"/>
          <p:cNvSpPr/>
          <p:nvPr/>
        </p:nvSpPr>
        <p:spPr>
          <a:xfrm>
            <a:off x="1859525" y="191981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098389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178063" y="1027097"/>
            <a:ext cx="681818" cy="283464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rot="16200000">
            <a:off x="1969631" y="2137621"/>
            <a:ext cx="1051490" cy="584776"/>
          </a:xfrm>
          <a:prstGeom prst="rect">
            <a:avLst/>
          </a:prstGeom>
          <a:noFill/>
        </p:spPr>
        <p:txBody>
          <a:bodyPr wrap="none" rtlCol="0">
            <a:spAutoFit/>
          </a:bodyPr>
          <a:lstStyle/>
          <a:p>
            <a:r>
              <a:rPr lang="en-US" sz="3200" dirty="0" smtClean="0">
                <a:solidFill>
                  <a:srgbClr val="FFFFFF"/>
                </a:solidFill>
                <a:latin typeface="Helvetica"/>
                <a:cs typeface="Helvetica"/>
              </a:rPr>
              <a:t>Prep</a:t>
            </a:r>
            <a:endParaRPr lang="en-US" sz="3200" dirty="0">
              <a:solidFill>
                <a:srgbClr val="FFFFFF"/>
              </a:solidFill>
              <a:latin typeface="Helvetica"/>
              <a:cs typeface="Helvetica"/>
            </a:endParaRPr>
          </a:p>
        </p:txBody>
      </p:sp>
      <p:sp>
        <p:nvSpPr>
          <p:cNvPr id="6" name="Rounded Rectangle 5"/>
          <p:cNvSpPr/>
          <p:nvPr/>
        </p:nvSpPr>
        <p:spPr>
          <a:xfrm>
            <a:off x="3109257" y="1059534"/>
            <a:ext cx="3864098" cy="914400"/>
          </a:xfrm>
          <a:prstGeom prst="roundRect">
            <a:avLst/>
          </a:prstGeom>
          <a:solidFill>
            <a:srgbClr val="37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2943084" y="1059534"/>
            <a:ext cx="332347" cy="91440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494333" y="1208712"/>
            <a:ext cx="1159292" cy="584776"/>
          </a:xfrm>
          <a:prstGeom prst="rect">
            <a:avLst/>
          </a:prstGeom>
          <a:noFill/>
        </p:spPr>
        <p:txBody>
          <a:bodyPr wrap="none" rtlCol="0">
            <a:spAutoFit/>
          </a:bodyPr>
          <a:lstStyle/>
          <a:p>
            <a:r>
              <a:rPr lang="en-US" sz="3200" dirty="0" smtClean="0">
                <a:solidFill>
                  <a:srgbClr val="FFFFFF"/>
                </a:solidFill>
                <a:latin typeface="Helvetica"/>
                <a:cs typeface="Helvetica"/>
              </a:rPr>
              <a:t>Story</a:t>
            </a:r>
            <a:endParaRPr lang="en-US" sz="3200" dirty="0">
              <a:solidFill>
                <a:srgbClr val="FFFFFF"/>
              </a:solidFill>
              <a:latin typeface="Helvetica"/>
              <a:cs typeface="Helvetica"/>
            </a:endParaRPr>
          </a:p>
        </p:txBody>
      </p:sp>
      <p:sp>
        <p:nvSpPr>
          <p:cNvPr id="9" name="Rounded Rectangle 8"/>
          <p:cNvSpPr/>
          <p:nvPr/>
        </p:nvSpPr>
        <p:spPr>
          <a:xfrm>
            <a:off x="3109257" y="2007116"/>
            <a:ext cx="3864098" cy="907595"/>
          </a:xfrm>
          <a:prstGeom prst="round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2943084" y="2007117"/>
            <a:ext cx="332347" cy="907595"/>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494333" y="2158189"/>
            <a:ext cx="1302360" cy="584776"/>
          </a:xfrm>
          <a:prstGeom prst="rect">
            <a:avLst/>
          </a:prstGeom>
          <a:noFill/>
        </p:spPr>
        <p:txBody>
          <a:bodyPr wrap="none" rtlCol="0">
            <a:spAutoFit/>
          </a:bodyPr>
          <a:lstStyle/>
          <a:p>
            <a:r>
              <a:rPr lang="en-US" sz="3200" dirty="0" smtClean="0">
                <a:solidFill>
                  <a:srgbClr val="FFFFFF"/>
                </a:solidFill>
                <a:latin typeface="Helvetica"/>
                <a:cs typeface="Helvetica"/>
              </a:rPr>
              <a:t>Slides</a:t>
            </a:r>
            <a:endParaRPr lang="en-US" sz="3200" dirty="0">
              <a:solidFill>
                <a:srgbClr val="FFFFFF"/>
              </a:solidFill>
              <a:latin typeface="Helvetica"/>
              <a:cs typeface="Helvetica"/>
            </a:endParaRPr>
          </a:p>
        </p:txBody>
      </p:sp>
      <p:sp>
        <p:nvSpPr>
          <p:cNvPr id="12" name="Rounded Rectangle 11"/>
          <p:cNvSpPr/>
          <p:nvPr/>
        </p:nvSpPr>
        <p:spPr>
          <a:xfrm>
            <a:off x="3097387" y="2946094"/>
            <a:ext cx="3875968" cy="914400"/>
          </a:xfrm>
          <a:prstGeom prst="round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2931214" y="2946094"/>
            <a:ext cx="332347" cy="91440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482463" y="3107668"/>
            <a:ext cx="1667043" cy="584776"/>
          </a:xfrm>
          <a:prstGeom prst="rect">
            <a:avLst/>
          </a:prstGeom>
          <a:noFill/>
        </p:spPr>
        <p:txBody>
          <a:bodyPr wrap="none" rtlCol="0">
            <a:spAutoFit/>
          </a:bodyPr>
          <a:lstStyle/>
          <a:p>
            <a:r>
              <a:rPr lang="en-US" sz="3200" dirty="0" smtClean="0">
                <a:solidFill>
                  <a:srgbClr val="FFFFFF"/>
                </a:solidFill>
                <a:latin typeface="Helvetica"/>
                <a:cs typeface="Helvetica"/>
              </a:rPr>
              <a:t>Practice</a:t>
            </a:r>
            <a:endParaRPr lang="en-US" sz="3200" dirty="0">
              <a:solidFill>
                <a:srgbClr val="FFFFFF"/>
              </a:solidFill>
              <a:latin typeface="Helvetica"/>
              <a:cs typeface="Helvetica"/>
            </a:endParaRPr>
          </a:p>
        </p:txBody>
      </p:sp>
    </p:spTree>
    <p:extLst>
      <p:ext uri="{BB962C8B-B14F-4D97-AF65-F5344CB8AC3E}">
        <p14:creationId xmlns:p14="http://schemas.microsoft.com/office/powerpoint/2010/main" val="23098389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p:nvPr/>
        </p:nvSpPr>
        <p:spPr>
          <a:xfrm>
            <a:off x="2495060" y="70818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3071150" y="43689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3282995" y="92003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3706685" y="28449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3918530" y="86058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4342220" y="43689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2859305" y="134372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2283215" y="128427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3706685" y="134372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4554065" y="92003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4342220" y="155556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6" name="Oval 25"/>
          <p:cNvSpPr/>
          <p:nvPr/>
        </p:nvSpPr>
        <p:spPr>
          <a:xfrm>
            <a:off x="3282995" y="176741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7" name="Oval 26"/>
          <p:cNvSpPr/>
          <p:nvPr/>
        </p:nvSpPr>
        <p:spPr>
          <a:xfrm>
            <a:off x="2495060" y="176741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8" name="Oval 27"/>
          <p:cNvSpPr/>
          <p:nvPr/>
        </p:nvSpPr>
        <p:spPr>
          <a:xfrm>
            <a:off x="3918530" y="197925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9" name="Oval 28"/>
          <p:cNvSpPr/>
          <p:nvPr/>
        </p:nvSpPr>
        <p:spPr>
          <a:xfrm>
            <a:off x="2918750" y="219110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0" name="Oval 29"/>
          <p:cNvSpPr/>
          <p:nvPr/>
        </p:nvSpPr>
        <p:spPr>
          <a:xfrm>
            <a:off x="3494840" y="240294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1" name="Oval 30"/>
          <p:cNvSpPr/>
          <p:nvPr/>
        </p:nvSpPr>
        <p:spPr>
          <a:xfrm>
            <a:off x="4977755" y="64874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2" name="Oval 31"/>
          <p:cNvSpPr/>
          <p:nvPr/>
        </p:nvSpPr>
        <p:spPr>
          <a:xfrm>
            <a:off x="4977755" y="134372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3" name="Oval 32"/>
          <p:cNvSpPr/>
          <p:nvPr/>
        </p:nvSpPr>
        <p:spPr>
          <a:xfrm>
            <a:off x="5401445" y="107243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4" name="Oval 33"/>
          <p:cNvSpPr/>
          <p:nvPr/>
        </p:nvSpPr>
        <p:spPr>
          <a:xfrm>
            <a:off x="5613290" y="176741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5" name="Oval 34"/>
          <p:cNvSpPr/>
          <p:nvPr/>
        </p:nvSpPr>
        <p:spPr>
          <a:xfrm>
            <a:off x="4765910" y="197925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6" name="Oval 35"/>
          <p:cNvSpPr/>
          <p:nvPr/>
        </p:nvSpPr>
        <p:spPr>
          <a:xfrm>
            <a:off x="4130375" y="240294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7" name="Oval 36"/>
          <p:cNvSpPr/>
          <p:nvPr/>
        </p:nvSpPr>
        <p:spPr>
          <a:xfrm>
            <a:off x="4918310" y="276719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5494400" y="249590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Oval 38"/>
          <p:cNvSpPr/>
          <p:nvPr/>
        </p:nvSpPr>
        <p:spPr>
          <a:xfrm>
            <a:off x="5706245" y="297903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Oval 39"/>
          <p:cNvSpPr/>
          <p:nvPr/>
        </p:nvSpPr>
        <p:spPr>
          <a:xfrm>
            <a:off x="6129935" y="234350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Oval 40"/>
          <p:cNvSpPr/>
          <p:nvPr/>
        </p:nvSpPr>
        <p:spPr>
          <a:xfrm>
            <a:off x="6341780" y="291959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Oval 41"/>
          <p:cNvSpPr/>
          <p:nvPr/>
        </p:nvSpPr>
        <p:spPr>
          <a:xfrm>
            <a:off x="6765470" y="249590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Oval 42"/>
          <p:cNvSpPr/>
          <p:nvPr/>
        </p:nvSpPr>
        <p:spPr>
          <a:xfrm>
            <a:off x="5282555" y="340272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Oval 43"/>
          <p:cNvSpPr/>
          <p:nvPr/>
        </p:nvSpPr>
        <p:spPr>
          <a:xfrm>
            <a:off x="4706465" y="334328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Oval 44"/>
          <p:cNvSpPr/>
          <p:nvPr/>
        </p:nvSpPr>
        <p:spPr>
          <a:xfrm>
            <a:off x="6129935" y="340272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Oval 45"/>
          <p:cNvSpPr/>
          <p:nvPr/>
        </p:nvSpPr>
        <p:spPr>
          <a:xfrm>
            <a:off x="6977315" y="297903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Oval 46"/>
          <p:cNvSpPr/>
          <p:nvPr/>
        </p:nvSpPr>
        <p:spPr>
          <a:xfrm>
            <a:off x="6765470" y="361457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Oval 47"/>
          <p:cNvSpPr/>
          <p:nvPr/>
        </p:nvSpPr>
        <p:spPr>
          <a:xfrm>
            <a:off x="5706245" y="382641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4918310" y="382641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Oval 49"/>
          <p:cNvSpPr/>
          <p:nvPr/>
        </p:nvSpPr>
        <p:spPr>
          <a:xfrm>
            <a:off x="6341780" y="403826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Oval 50"/>
          <p:cNvSpPr/>
          <p:nvPr/>
        </p:nvSpPr>
        <p:spPr>
          <a:xfrm>
            <a:off x="5342000" y="425010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Oval 51"/>
          <p:cNvSpPr/>
          <p:nvPr/>
        </p:nvSpPr>
        <p:spPr>
          <a:xfrm>
            <a:off x="5918090" y="446195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Oval 52"/>
          <p:cNvSpPr/>
          <p:nvPr/>
        </p:nvSpPr>
        <p:spPr>
          <a:xfrm>
            <a:off x="5918090" y="113187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54" name="Oval 53"/>
          <p:cNvSpPr/>
          <p:nvPr/>
        </p:nvSpPr>
        <p:spPr>
          <a:xfrm>
            <a:off x="7401005" y="340272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Oval 54"/>
          <p:cNvSpPr/>
          <p:nvPr/>
        </p:nvSpPr>
        <p:spPr>
          <a:xfrm>
            <a:off x="6341780" y="170796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56" name="Oval 55"/>
          <p:cNvSpPr/>
          <p:nvPr/>
        </p:nvSpPr>
        <p:spPr>
          <a:xfrm>
            <a:off x="5613290" y="49634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57" name="Oval 56"/>
          <p:cNvSpPr/>
          <p:nvPr/>
        </p:nvSpPr>
        <p:spPr>
          <a:xfrm>
            <a:off x="7189160" y="403826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Oval 57"/>
          <p:cNvSpPr/>
          <p:nvPr/>
        </p:nvSpPr>
        <p:spPr>
          <a:xfrm>
            <a:off x="6553625" y="446195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Oval 58"/>
          <p:cNvSpPr/>
          <p:nvPr/>
        </p:nvSpPr>
        <p:spPr>
          <a:xfrm>
            <a:off x="2283215" y="2284057"/>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Oval 59"/>
          <p:cNvSpPr/>
          <p:nvPr/>
        </p:nvSpPr>
        <p:spPr>
          <a:xfrm>
            <a:off x="1223990" y="2753760"/>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Oval 60"/>
          <p:cNvSpPr/>
          <p:nvPr/>
        </p:nvSpPr>
        <p:spPr>
          <a:xfrm>
            <a:off x="1435835" y="323689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Oval 61"/>
          <p:cNvSpPr/>
          <p:nvPr/>
        </p:nvSpPr>
        <p:spPr>
          <a:xfrm>
            <a:off x="1859525" y="2601360"/>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3" name="Oval 62"/>
          <p:cNvSpPr/>
          <p:nvPr/>
        </p:nvSpPr>
        <p:spPr>
          <a:xfrm>
            <a:off x="2071370" y="3177450"/>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4" name="Oval 63"/>
          <p:cNvSpPr/>
          <p:nvPr/>
        </p:nvSpPr>
        <p:spPr>
          <a:xfrm>
            <a:off x="2495060" y="2753760"/>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5" name="Oval 64"/>
          <p:cNvSpPr/>
          <p:nvPr/>
        </p:nvSpPr>
        <p:spPr>
          <a:xfrm>
            <a:off x="1012145" y="366058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6" name="Oval 65"/>
          <p:cNvSpPr/>
          <p:nvPr/>
        </p:nvSpPr>
        <p:spPr>
          <a:xfrm>
            <a:off x="3766130" y="296560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7" name="Oval 66"/>
          <p:cNvSpPr/>
          <p:nvPr/>
        </p:nvSpPr>
        <p:spPr>
          <a:xfrm>
            <a:off x="1859525" y="366058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8" name="Oval 67"/>
          <p:cNvSpPr/>
          <p:nvPr/>
        </p:nvSpPr>
        <p:spPr>
          <a:xfrm>
            <a:off x="2706905" y="323689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9" name="Oval 68"/>
          <p:cNvSpPr/>
          <p:nvPr/>
        </p:nvSpPr>
        <p:spPr>
          <a:xfrm>
            <a:off x="2495060" y="3872430"/>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0" name="Oval 69"/>
          <p:cNvSpPr/>
          <p:nvPr/>
        </p:nvSpPr>
        <p:spPr>
          <a:xfrm>
            <a:off x="1435835" y="408427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Oval 70"/>
          <p:cNvSpPr/>
          <p:nvPr/>
        </p:nvSpPr>
        <p:spPr>
          <a:xfrm>
            <a:off x="4342220" y="3025050"/>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 name="Oval 71"/>
          <p:cNvSpPr/>
          <p:nvPr/>
        </p:nvSpPr>
        <p:spPr>
          <a:xfrm>
            <a:off x="2071370" y="4296120"/>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3" name="Oval 72"/>
          <p:cNvSpPr/>
          <p:nvPr/>
        </p:nvSpPr>
        <p:spPr>
          <a:xfrm>
            <a:off x="4130375" y="3601140"/>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4" name="Oval 73"/>
          <p:cNvSpPr/>
          <p:nvPr/>
        </p:nvSpPr>
        <p:spPr>
          <a:xfrm>
            <a:off x="4342220" y="425010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Oval 74"/>
          <p:cNvSpPr/>
          <p:nvPr/>
        </p:nvSpPr>
        <p:spPr>
          <a:xfrm>
            <a:off x="3130595" y="296560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Oval 75"/>
          <p:cNvSpPr/>
          <p:nvPr/>
        </p:nvSpPr>
        <p:spPr>
          <a:xfrm>
            <a:off x="3130595" y="366058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Oval 76"/>
          <p:cNvSpPr/>
          <p:nvPr/>
        </p:nvSpPr>
        <p:spPr>
          <a:xfrm>
            <a:off x="3554285" y="338929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Oval 77"/>
          <p:cNvSpPr/>
          <p:nvPr/>
        </p:nvSpPr>
        <p:spPr>
          <a:xfrm>
            <a:off x="3766130" y="408427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Oval 78"/>
          <p:cNvSpPr/>
          <p:nvPr/>
        </p:nvSpPr>
        <p:spPr>
          <a:xfrm>
            <a:off x="2918750" y="4296120"/>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Oval 79"/>
          <p:cNvSpPr/>
          <p:nvPr/>
        </p:nvSpPr>
        <p:spPr>
          <a:xfrm>
            <a:off x="1859525" y="191981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098389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178063" y="62507"/>
            <a:ext cx="4795292" cy="4367598"/>
          </a:xfrm>
          <a:prstGeom prst="roundRect">
            <a:avLst>
              <a:gd name="adj" fmla="val 2302"/>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2308624" y="4511294"/>
            <a:ext cx="4664731" cy="534081"/>
          </a:xfrm>
          <a:prstGeom prst="roundRect">
            <a:avLst>
              <a:gd name="adj" fmla="val 21734"/>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2178063" y="4511294"/>
            <a:ext cx="332347" cy="534081"/>
          </a:xfrm>
          <a:prstGeom prst="roundRect">
            <a:avLst>
              <a:gd name="adj" fmla="val 30953"/>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3061671" y="4482814"/>
            <a:ext cx="2684749" cy="584776"/>
          </a:xfrm>
          <a:prstGeom prst="rect">
            <a:avLst/>
          </a:prstGeom>
          <a:noFill/>
        </p:spPr>
        <p:txBody>
          <a:bodyPr wrap="none" rtlCol="0">
            <a:spAutoFit/>
          </a:bodyPr>
          <a:lstStyle/>
          <a:p>
            <a:r>
              <a:rPr lang="en-US" sz="3200" b="1" dirty="0" smtClean="0">
                <a:solidFill>
                  <a:schemeClr val="bg1"/>
                </a:solidFill>
                <a:latin typeface="Helvetica"/>
                <a:cs typeface="Helvetica"/>
              </a:rPr>
              <a:t>YOUR TALK!</a:t>
            </a:r>
            <a:endParaRPr lang="en-US" sz="3200" b="1" dirty="0">
              <a:solidFill>
                <a:schemeClr val="bg1"/>
              </a:solidFill>
              <a:latin typeface="Helvetica"/>
              <a:cs typeface="Helvetica"/>
            </a:endParaRPr>
          </a:p>
        </p:txBody>
      </p:sp>
      <p:sp>
        <p:nvSpPr>
          <p:cNvPr id="8" name="TextBox 7"/>
          <p:cNvSpPr txBox="1"/>
          <p:nvPr/>
        </p:nvSpPr>
        <p:spPr>
          <a:xfrm>
            <a:off x="3758357" y="1807666"/>
            <a:ext cx="1302159" cy="584776"/>
          </a:xfrm>
          <a:prstGeom prst="rect">
            <a:avLst/>
          </a:prstGeom>
          <a:noFill/>
        </p:spPr>
        <p:txBody>
          <a:bodyPr wrap="none" rtlCol="0">
            <a:spAutoFit/>
          </a:bodyPr>
          <a:lstStyle/>
          <a:p>
            <a:r>
              <a:rPr lang="en-US" sz="3200" b="1" dirty="0" smtClean="0">
                <a:solidFill>
                  <a:schemeClr val="bg1"/>
                </a:solidFill>
                <a:latin typeface="Helvetica"/>
                <a:cs typeface="Helvetica"/>
              </a:rPr>
              <a:t>PREP</a:t>
            </a:r>
            <a:endParaRPr lang="en-US" sz="3200" b="1" dirty="0">
              <a:solidFill>
                <a:schemeClr val="bg1"/>
              </a:solidFill>
              <a:latin typeface="Helvetica"/>
              <a:cs typeface="Helvetica"/>
            </a:endParaRPr>
          </a:p>
        </p:txBody>
      </p:sp>
    </p:spTree>
    <p:extLst>
      <p:ext uri="{BB962C8B-B14F-4D97-AF65-F5344CB8AC3E}">
        <p14:creationId xmlns:p14="http://schemas.microsoft.com/office/powerpoint/2010/main" val="16345860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p:nvPr/>
        </p:nvSpPr>
        <p:spPr>
          <a:xfrm>
            <a:off x="2495060" y="70818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3071150" y="43689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3282995" y="92003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3706685" y="28449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3918530" y="86058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4342220" y="43689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2859305" y="134372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2283215" y="128427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3706685" y="134372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4554065" y="92003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4342220" y="155556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6" name="Oval 25"/>
          <p:cNvSpPr/>
          <p:nvPr/>
        </p:nvSpPr>
        <p:spPr>
          <a:xfrm>
            <a:off x="3282995" y="176741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7" name="Oval 26"/>
          <p:cNvSpPr/>
          <p:nvPr/>
        </p:nvSpPr>
        <p:spPr>
          <a:xfrm>
            <a:off x="2495060" y="176741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8" name="Oval 27"/>
          <p:cNvSpPr/>
          <p:nvPr/>
        </p:nvSpPr>
        <p:spPr>
          <a:xfrm>
            <a:off x="3918530" y="197925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9" name="Oval 28"/>
          <p:cNvSpPr/>
          <p:nvPr/>
        </p:nvSpPr>
        <p:spPr>
          <a:xfrm>
            <a:off x="2918750" y="219110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0" name="Oval 29"/>
          <p:cNvSpPr/>
          <p:nvPr/>
        </p:nvSpPr>
        <p:spPr>
          <a:xfrm>
            <a:off x="3494840" y="240294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1" name="Oval 30"/>
          <p:cNvSpPr/>
          <p:nvPr/>
        </p:nvSpPr>
        <p:spPr>
          <a:xfrm>
            <a:off x="4977755" y="64874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2" name="Oval 31"/>
          <p:cNvSpPr/>
          <p:nvPr/>
        </p:nvSpPr>
        <p:spPr>
          <a:xfrm>
            <a:off x="4977755" y="134372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3" name="Oval 32"/>
          <p:cNvSpPr/>
          <p:nvPr/>
        </p:nvSpPr>
        <p:spPr>
          <a:xfrm>
            <a:off x="5401445" y="107243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4" name="Oval 33"/>
          <p:cNvSpPr/>
          <p:nvPr/>
        </p:nvSpPr>
        <p:spPr>
          <a:xfrm>
            <a:off x="5613290" y="176741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5" name="Oval 34"/>
          <p:cNvSpPr/>
          <p:nvPr/>
        </p:nvSpPr>
        <p:spPr>
          <a:xfrm>
            <a:off x="4765910" y="197925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6" name="Oval 35"/>
          <p:cNvSpPr/>
          <p:nvPr/>
        </p:nvSpPr>
        <p:spPr>
          <a:xfrm>
            <a:off x="4130375" y="240294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7" name="Oval 36"/>
          <p:cNvSpPr/>
          <p:nvPr/>
        </p:nvSpPr>
        <p:spPr>
          <a:xfrm>
            <a:off x="4918310" y="276719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5494400" y="249590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Oval 38"/>
          <p:cNvSpPr/>
          <p:nvPr/>
        </p:nvSpPr>
        <p:spPr>
          <a:xfrm>
            <a:off x="5706245" y="297903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Oval 39"/>
          <p:cNvSpPr/>
          <p:nvPr/>
        </p:nvSpPr>
        <p:spPr>
          <a:xfrm>
            <a:off x="6129935" y="234350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Oval 40"/>
          <p:cNvSpPr/>
          <p:nvPr/>
        </p:nvSpPr>
        <p:spPr>
          <a:xfrm>
            <a:off x="6341780" y="291959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Oval 41"/>
          <p:cNvSpPr/>
          <p:nvPr/>
        </p:nvSpPr>
        <p:spPr>
          <a:xfrm>
            <a:off x="6765470" y="249590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Oval 42"/>
          <p:cNvSpPr/>
          <p:nvPr/>
        </p:nvSpPr>
        <p:spPr>
          <a:xfrm>
            <a:off x="5282555" y="340272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Oval 43"/>
          <p:cNvSpPr/>
          <p:nvPr/>
        </p:nvSpPr>
        <p:spPr>
          <a:xfrm>
            <a:off x="4706465" y="334328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Oval 44"/>
          <p:cNvSpPr/>
          <p:nvPr/>
        </p:nvSpPr>
        <p:spPr>
          <a:xfrm>
            <a:off x="6129935" y="340272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Oval 45"/>
          <p:cNvSpPr/>
          <p:nvPr/>
        </p:nvSpPr>
        <p:spPr>
          <a:xfrm>
            <a:off x="6977315" y="297903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Oval 46"/>
          <p:cNvSpPr/>
          <p:nvPr/>
        </p:nvSpPr>
        <p:spPr>
          <a:xfrm>
            <a:off x="6765470" y="361457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Oval 47"/>
          <p:cNvSpPr/>
          <p:nvPr/>
        </p:nvSpPr>
        <p:spPr>
          <a:xfrm>
            <a:off x="5706245" y="382641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4918310" y="382641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Oval 49"/>
          <p:cNvSpPr/>
          <p:nvPr/>
        </p:nvSpPr>
        <p:spPr>
          <a:xfrm>
            <a:off x="6341780" y="403826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Oval 50"/>
          <p:cNvSpPr/>
          <p:nvPr/>
        </p:nvSpPr>
        <p:spPr>
          <a:xfrm>
            <a:off x="5342000" y="425010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Oval 51"/>
          <p:cNvSpPr/>
          <p:nvPr/>
        </p:nvSpPr>
        <p:spPr>
          <a:xfrm>
            <a:off x="5918090" y="446195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Oval 52"/>
          <p:cNvSpPr/>
          <p:nvPr/>
        </p:nvSpPr>
        <p:spPr>
          <a:xfrm>
            <a:off x="5918090" y="113187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54" name="Oval 53"/>
          <p:cNvSpPr/>
          <p:nvPr/>
        </p:nvSpPr>
        <p:spPr>
          <a:xfrm>
            <a:off x="7401005" y="340272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Oval 54"/>
          <p:cNvSpPr/>
          <p:nvPr/>
        </p:nvSpPr>
        <p:spPr>
          <a:xfrm>
            <a:off x="6341780" y="170796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56" name="Oval 55"/>
          <p:cNvSpPr/>
          <p:nvPr/>
        </p:nvSpPr>
        <p:spPr>
          <a:xfrm>
            <a:off x="5613290" y="49634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57" name="Oval 56"/>
          <p:cNvSpPr/>
          <p:nvPr/>
        </p:nvSpPr>
        <p:spPr>
          <a:xfrm>
            <a:off x="7189160" y="403826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Oval 57"/>
          <p:cNvSpPr/>
          <p:nvPr/>
        </p:nvSpPr>
        <p:spPr>
          <a:xfrm>
            <a:off x="6553625" y="446195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Oval 58"/>
          <p:cNvSpPr/>
          <p:nvPr/>
        </p:nvSpPr>
        <p:spPr>
          <a:xfrm>
            <a:off x="2283215" y="2284057"/>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Oval 59"/>
          <p:cNvSpPr/>
          <p:nvPr/>
        </p:nvSpPr>
        <p:spPr>
          <a:xfrm>
            <a:off x="1223990" y="2753760"/>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Oval 60"/>
          <p:cNvSpPr/>
          <p:nvPr/>
        </p:nvSpPr>
        <p:spPr>
          <a:xfrm>
            <a:off x="1435835" y="323689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Oval 61"/>
          <p:cNvSpPr/>
          <p:nvPr/>
        </p:nvSpPr>
        <p:spPr>
          <a:xfrm>
            <a:off x="1859525" y="2601360"/>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3" name="Oval 62"/>
          <p:cNvSpPr/>
          <p:nvPr/>
        </p:nvSpPr>
        <p:spPr>
          <a:xfrm>
            <a:off x="2071370" y="3177450"/>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4" name="Oval 63"/>
          <p:cNvSpPr/>
          <p:nvPr/>
        </p:nvSpPr>
        <p:spPr>
          <a:xfrm>
            <a:off x="2495060" y="2753760"/>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5" name="Oval 64"/>
          <p:cNvSpPr/>
          <p:nvPr/>
        </p:nvSpPr>
        <p:spPr>
          <a:xfrm>
            <a:off x="1012145" y="366058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6" name="Oval 65"/>
          <p:cNvSpPr/>
          <p:nvPr/>
        </p:nvSpPr>
        <p:spPr>
          <a:xfrm>
            <a:off x="3766130" y="296560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7" name="Oval 66"/>
          <p:cNvSpPr/>
          <p:nvPr/>
        </p:nvSpPr>
        <p:spPr>
          <a:xfrm>
            <a:off x="1859525" y="366058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8" name="Oval 67"/>
          <p:cNvSpPr/>
          <p:nvPr/>
        </p:nvSpPr>
        <p:spPr>
          <a:xfrm>
            <a:off x="2706905" y="323689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9" name="Oval 68"/>
          <p:cNvSpPr/>
          <p:nvPr/>
        </p:nvSpPr>
        <p:spPr>
          <a:xfrm>
            <a:off x="2495060" y="3872430"/>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0" name="Oval 69"/>
          <p:cNvSpPr/>
          <p:nvPr/>
        </p:nvSpPr>
        <p:spPr>
          <a:xfrm>
            <a:off x="1435835" y="408427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Oval 70"/>
          <p:cNvSpPr/>
          <p:nvPr/>
        </p:nvSpPr>
        <p:spPr>
          <a:xfrm>
            <a:off x="4342220" y="3025050"/>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 name="Oval 71"/>
          <p:cNvSpPr/>
          <p:nvPr/>
        </p:nvSpPr>
        <p:spPr>
          <a:xfrm>
            <a:off x="2071370" y="4296120"/>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3" name="Oval 72"/>
          <p:cNvSpPr/>
          <p:nvPr/>
        </p:nvSpPr>
        <p:spPr>
          <a:xfrm>
            <a:off x="4130375" y="3601140"/>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4" name="Oval 73"/>
          <p:cNvSpPr/>
          <p:nvPr/>
        </p:nvSpPr>
        <p:spPr>
          <a:xfrm>
            <a:off x="4342220" y="425010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Oval 74"/>
          <p:cNvSpPr/>
          <p:nvPr/>
        </p:nvSpPr>
        <p:spPr>
          <a:xfrm>
            <a:off x="3130595" y="296560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Oval 75"/>
          <p:cNvSpPr/>
          <p:nvPr/>
        </p:nvSpPr>
        <p:spPr>
          <a:xfrm>
            <a:off x="3130595" y="366058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Oval 76"/>
          <p:cNvSpPr/>
          <p:nvPr/>
        </p:nvSpPr>
        <p:spPr>
          <a:xfrm>
            <a:off x="3554285" y="338929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Oval 77"/>
          <p:cNvSpPr/>
          <p:nvPr/>
        </p:nvSpPr>
        <p:spPr>
          <a:xfrm>
            <a:off x="3766130" y="408427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Oval 78"/>
          <p:cNvSpPr/>
          <p:nvPr/>
        </p:nvSpPr>
        <p:spPr>
          <a:xfrm>
            <a:off x="2918750" y="4296120"/>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Oval 79"/>
          <p:cNvSpPr/>
          <p:nvPr/>
        </p:nvSpPr>
        <p:spPr>
          <a:xfrm>
            <a:off x="1859525" y="191981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80"/>
          <p:cNvSpPr/>
          <p:nvPr/>
        </p:nvSpPr>
        <p:spPr>
          <a:xfrm>
            <a:off x="309048" y="-57388"/>
            <a:ext cx="8190749" cy="5200887"/>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4" name="Oval 83"/>
          <p:cNvSpPr/>
          <p:nvPr/>
        </p:nvSpPr>
        <p:spPr>
          <a:xfrm>
            <a:off x="4342220" y="43689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098389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p:nvPr/>
        </p:nvSpPr>
        <p:spPr>
          <a:xfrm>
            <a:off x="2495060" y="70818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3071150" y="43689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3282995" y="92003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3706685" y="28449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3918530" y="86058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4342220" y="43689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2859305" y="134372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2283215" y="128427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3706685" y="134372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4554065" y="92003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4342220" y="155556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6" name="Oval 25"/>
          <p:cNvSpPr/>
          <p:nvPr/>
        </p:nvSpPr>
        <p:spPr>
          <a:xfrm>
            <a:off x="3282995" y="176741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7" name="Oval 26"/>
          <p:cNvSpPr/>
          <p:nvPr/>
        </p:nvSpPr>
        <p:spPr>
          <a:xfrm>
            <a:off x="2495060" y="176741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8" name="Oval 27"/>
          <p:cNvSpPr/>
          <p:nvPr/>
        </p:nvSpPr>
        <p:spPr>
          <a:xfrm>
            <a:off x="3918530" y="197925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9" name="Oval 28"/>
          <p:cNvSpPr/>
          <p:nvPr/>
        </p:nvSpPr>
        <p:spPr>
          <a:xfrm>
            <a:off x="2918750" y="219110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0" name="Oval 29"/>
          <p:cNvSpPr/>
          <p:nvPr/>
        </p:nvSpPr>
        <p:spPr>
          <a:xfrm>
            <a:off x="3494840" y="240294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1" name="Oval 30"/>
          <p:cNvSpPr/>
          <p:nvPr/>
        </p:nvSpPr>
        <p:spPr>
          <a:xfrm>
            <a:off x="4977755" y="64874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2" name="Oval 31"/>
          <p:cNvSpPr/>
          <p:nvPr/>
        </p:nvSpPr>
        <p:spPr>
          <a:xfrm>
            <a:off x="4977755" y="134372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3" name="Oval 32"/>
          <p:cNvSpPr/>
          <p:nvPr/>
        </p:nvSpPr>
        <p:spPr>
          <a:xfrm>
            <a:off x="5401445" y="107243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4" name="Oval 33"/>
          <p:cNvSpPr/>
          <p:nvPr/>
        </p:nvSpPr>
        <p:spPr>
          <a:xfrm>
            <a:off x="5613290" y="176741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5" name="Oval 34"/>
          <p:cNvSpPr/>
          <p:nvPr/>
        </p:nvSpPr>
        <p:spPr>
          <a:xfrm>
            <a:off x="4765910" y="197925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6" name="Oval 35"/>
          <p:cNvSpPr/>
          <p:nvPr/>
        </p:nvSpPr>
        <p:spPr>
          <a:xfrm>
            <a:off x="4130375" y="240294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7" name="Oval 36"/>
          <p:cNvSpPr/>
          <p:nvPr/>
        </p:nvSpPr>
        <p:spPr>
          <a:xfrm>
            <a:off x="4918310" y="276719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5494400" y="249590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Oval 38"/>
          <p:cNvSpPr/>
          <p:nvPr/>
        </p:nvSpPr>
        <p:spPr>
          <a:xfrm>
            <a:off x="5706245" y="297903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Oval 39"/>
          <p:cNvSpPr/>
          <p:nvPr/>
        </p:nvSpPr>
        <p:spPr>
          <a:xfrm>
            <a:off x="6129935" y="234350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Oval 40"/>
          <p:cNvSpPr/>
          <p:nvPr/>
        </p:nvSpPr>
        <p:spPr>
          <a:xfrm>
            <a:off x="6341780" y="291959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Oval 41"/>
          <p:cNvSpPr/>
          <p:nvPr/>
        </p:nvSpPr>
        <p:spPr>
          <a:xfrm>
            <a:off x="6765470" y="249590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Oval 42"/>
          <p:cNvSpPr/>
          <p:nvPr/>
        </p:nvSpPr>
        <p:spPr>
          <a:xfrm>
            <a:off x="5282555" y="340272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Oval 43"/>
          <p:cNvSpPr/>
          <p:nvPr/>
        </p:nvSpPr>
        <p:spPr>
          <a:xfrm>
            <a:off x="4706465" y="334328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Oval 44"/>
          <p:cNvSpPr/>
          <p:nvPr/>
        </p:nvSpPr>
        <p:spPr>
          <a:xfrm>
            <a:off x="6129935" y="340272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Oval 45"/>
          <p:cNvSpPr/>
          <p:nvPr/>
        </p:nvSpPr>
        <p:spPr>
          <a:xfrm>
            <a:off x="6977315" y="297903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Oval 46"/>
          <p:cNvSpPr/>
          <p:nvPr/>
        </p:nvSpPr>
        <p:spPr>
          <a:xfrm>
            <a:off x="6765470" y="361457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Oval 47"/>
          <p:cNvSpPr/>
          <p:nvPr/>
        </p:nvSpPr>
        <p:spPr>
          <a:xfrm>
            <a:off x="5706245" y="382641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4918310" y="382641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Oval 49"/>
          <p:cNvSpPr/>
          <p:nvPr/>
        </p:nvSpPr>
        <p:spPr>
          <a:xfrm>
            <a:off x="6341780" y="403826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Oval 50"/>
          <p:cNvSpPr/>
          <p:nvPr/>
        </p:nvSpPr>
        <p:spPr>
          <a:xfrm>
            <a:off x="5342000" y="425010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Oval 51"/>
          <p:cNvSpPr/>
          <p:nvPr/>
        </p:nvSpPr>
        <p:spPr>
          <a:xfrm>
            <a:off x="5918090" y="446195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Oval 52"/>
          <p:cNvSpPr/>
          <p:nvPr/>
        </p:nvSpPr>
        <p:spPr>
          <a:xfrm>
            <a:off x="5918090" y="113187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54" name="Oval 53"/>
          <p:cNvSpPr/>
          <p:nvPr/>
        </p:nvSpPr>
        <p:spPr>
          <a:xfrm>
            <a:off x="7401005" y="340272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Oval 54"/>
          <p:cNvSpPr/>
          <p:nvPr/>
        </p:nvSpPr>
        <p:spPr>
          <a:xfrm>
            <a:off x="6341780" y="170796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56" name="Oval 55"/>
          <p:cNvSpPr/>
          <p:nvPr/>
        </p:nvSpPr>
        <p:spPr>
          <a:xfrm>
            <a:off x="5613290" y="49634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57" name="Oval 56"/>
          <p:cNvSpPr/>
          <p:nvPr/>
        </p:nvSpPr>
        <p:spPr>
          <a:xfrm>
            <a:off x="7189160" y="403826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Oval 57"/>
          <p:cNvSpPr/>
          <p:nvPr/>
        </p:nvSpPr>
        <p:spPr>
          <a:xfrm>
            <a:off x="6553625" y="446195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Oval 58"/>
          <p:cNvSpPr/>
          <p:nvPr/>
        </p:nvSpPr>
        <p:spPr>
          <a:xfrm>
            <a:off x="2283215" y="2284057"/>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Oval 59"/>
          <p:cNvSpPr/>
          <p:nvPr/>
        </p:nvSpPr>
        <p:spPr>
          <a:xfrm>
            <a:off x="1223990" y="2753760"/>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Oval 60"/>
          <p:cNvSpPr/>
          <p:nvPr/>
        </p:nvSpPr>
        <p:spPr>
          <a:xfrm>
            <a:off x="1435835" y="323689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Oval 61"/>
          <p:cNvSpPr/>
          <p:nvPr/>
        </p:nvSpPr>
        <p:spPr>
          <a:xfrm>
            <a:off x="1859525" y="2601360"/>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3" name="Oval 62"/>
          <p:cNvSpPr/>
          <p:nvPr/>
        </p:nvSpPr>
        <p:spPr>
          <a:xfrm>
            <a:off x="2071370" y="3177450"/>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4" name="Oval 63"/>
          <p:cNvSpPr/>
          <p:nvPr/>
        </p:nvSpPr>
        <p:spPr>
          <a:xfrm>
            <a:off x="2495060" y="2753760"/>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5" name="Oval 64"/>
          <p:cNvSpPr/>
          <p:nvPr/>
        </p:nvSpPr>
        <p:spPr>
          <a:xfrm>
            <a:off x="1012145" y="366058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6" name="Oval 65"/>
          <p:cNvSpPr/>
          <p:nvPr/>
        </p:nvSpPr>
        <p:spPr>
          <a:xfrm>
            <a:off x="3766130" y="296560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7" name="Oval 66"/>
          <p:cNvSpPr/>
          <p:nvPr/>
        </p:nvSpPr>
        <p:spPr>
          <a:xfrm>
            <a:off x="1859525" y="366058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8" name="Oval 67"/>
          <p:cNvSpPr/>
          <p:nvPr/>
        </p:nvSpPr>
        <p:spPr>
          <a:xfrm>
            <a:off x="2706905" y="323689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9" name="Oval 68"/>
          <p:cNvSpPr/>
          <p:nvPr/>
        </p:nvSpPr>
        <p:spPr>
          <a:xfrm>
            <a:off x="2495060" y="3872430"/>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0" name="Oval 69"/>
          <p:cNvSpPr/>
          <p:nvPr/>
        </p:nvSpPr>
        <p:spPr>
          <a:xfrm>
            <a:off x="1435835" y="408427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Oval 70"/>
          <p:cNvSpPr/>
          <p:nvPr/>
        </p:nvSpPr>
        <p:spPr>
          <a:xfrm>
            <a:off x="4342220" y="3025050"/>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 name="Oval 71"/>
          <p:cNvSpPr/>
          <p:nvPr/>
        </p:nvSpPr>
        <p:spPr>
          <a:xfrm>
            <a:off x="2071370" y="4296120"/>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3" name="Oval 72"/>
          <p:cNvSpPr/>
          <p:nvPr/>
        </p:nvSpPr>
        <p:spPr>
          <a:xfrm>
            <a:off x="4130375" y="3601140"/>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4" name="Oval 73"/>
          <p:cNvSpPr/>
          <p:nvPr/>
        </p:nvSpPr>
        <p:spPr>
          <a:xfrm>
            <a:off x="4342220" y="425010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Oval 74"/>
          <p:cNvSpPr/>
          <p:nvPr/>
        </p:nvSpPr>
        <p:spPr>
          <a:xfrm>
            <a:off x="3130595" y="296560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Oval 75"/>
          <p:cNvSpPr/>
          <p:nvPr/>
        </p:nvSpPr>
        <p:spPr>
          <a:xfrm>
            <a:off x="3130595" y="366058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Oval 76"/>
          <p:cNvSpPr/>
          <p:nvPr/>
        </p:nvSpPr>
        <p:spPr>
          <a:xfrm>
            <a:off x="3554285" y="338929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Oval 77"/>
          <p:cNvSpPr/>
          <p:nvPr/>
        </p:nvSpPr>
        <p:spPr>
          <a:xfrm>
            <a:off x="3766130" y="408427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Oval 78"/>
          <p:cNvSpPr/>
          <p:nvPr/>
        </p:nvSpPr>
        <p:spPr>
          <a:xfrm>
            <a:off x="2918750" y="4296120"/>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Oval 79"/>
          <p:cNvSpPr/>
          <p:nvPr/>
        </p:nvSpPr>
        <p:spPr>
          <a:xfrm>
            <a:off x="1859525" y="191981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80"/>
          <p:cNvSpPr/>
          <p:nvPr/>
        </p:nvSpPr>
        <p:spPr>
          <a:xfrm>
            <a:off x="309048" y="-57388"/>
            <a:ext cx="8190749" cy="5200887"/>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4" name="Oval 83"/>
          <p:cNvSpPr/>
          <p:nvPr/>
        </p:nvSpPr>
        <p:spPr>
          <a:xfrm>
            <a:off x="4342220" y="43689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85" name="Oval 84"/>
          <p:cNvSpPr/>
          <p:nvPr/>
        </p:nvSpPr>
        <p:spPr>
          <a:xfrm>
            <a:off x="1223990" y="2753760"/>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6" name="Oval 85"/>
          <p:cNvSpPr/>
          <p:nvPr/>
        </p:nvSpPr>
        <p:spPr>
          <a:xfrm>
            <a:off x="2495060" y="2753760"/>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7" name="Oval 86"/>
          <p:cNvSpPr/>
          <p:nvPr/>
        </p:nvSpPr>
        <p:spPr>
          <a:xfrm>
            <a:off x="2918750" y="4296120"/>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3" name="Straight Arrow Connector 82"/>
          <p:cNvCxnSpPr/>
          <p:nvPr/>
        </p:nvCxnSpPr>
        <p:spPr>
          <a:xfrm rot="10800000" flipV="1">
            <a:off x="1647680" y="860586"/>
            <a:ext cx="2694540" cy="190660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rot="5400000">
            <a:off x="2654178" y="1065716"/>
            <a:ext cx="1893173" cy="148291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rot="5400000">
            <a:off x="2117849" y="2025734"/>
            <a:ext cx="3389522" cy="105922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98389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p:nvPr/>
        </p:nvSpPr>
        <p:spPr>
          <a:xfrm>
            <a:off x="2495060" y="70818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3071150" y="43689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3282995" y="92003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3706685" y="28449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3918530" y="86058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4342220" y="43689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2859305" y="134372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2283215" y="128427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3706685" y="134372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4554065" y="92003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4342220" y="155556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6" name="Oval 25"/>
          <p:cNvSpPr/>
          <p:nvPr/>
        </p:nvSpPr>
        <p:spPr>
          <a:xfrm>
            <a:off x="3282995" y="176741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7" name="Oval 26"/>
          <p:cNvSpPr/>
          <p:nvPr/>
        </p:nvSpPr>
        <p:spPr>
          <a:xfrm>
            <a:off x="2495060" y="176741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8" name="Oval 27"/>
          <p:cNvSpPr/>
          <p:nvPr/>
        </p:nvSpPr>
        <p:spPr>
          <a:xfrm>
            <a:off x="3918530" y="197925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9" name="Oval 28"/>
          <p:cNvSpPr/>
          <p:nvPr/>
        </p:nvSpPr>
        <p:spPr>
          <a:xfrm>
            <a:off x="2918750" y="219110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0" name="Oval 29"/>
          <p:cNvSpPr/>
          <p:nvPr/>
        </p:nvSpPr>
        <p:spPr>
          <a:xfrm>
            <a:off x="3494840" y="240294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1" name="Oval 30"/>
          <p:cNvSpPr/>
          <p:nvPr/>
        </p:nvSpPr>
        <p:spPr>
          <a:xfrm>
            <a:off x="4977755" y="64874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2" name="Oval 31"/>
          <p:cNvSpPr/>
          <p:nvPr/>
        </p:nvSpPr>
        <p:spPr>
          <a:xfrm>
            <a:off x="4977755" y="134372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3" name="Oval 32"/>
          <p:cNvSpPr/>
          <p:nvPr/>
        </p:nvSpPr>
        <p:spPr>
          <a:xfrm>
            <a:off x="5401445" y="107243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4" name="Oval 33"/>
          <p:cNvSpPr/>
          <p:nvPr/>
        </p:nvSpPr>
        <p:spPr>
          <a:xfrm>
            <a:off x="5613290" y="176741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5" name="Oval 34"/>
          <p:cNvSpPr/>
          <p:nvPr/>
        </p:nvSpPr>
        <p:spPr>
          <a:xfrm>
            <a:off x="4765910" y="197925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6" name="Oval 35"/>
          <p:cNvSpPr/>
          <p:nvPr/>
        </p:nvSpPr>
        <p:spPr>
          <a:xfrm>
            <a:off x="4130375" y="240294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7" name="Oval 36"/>
          <p:cNvSpPr/>
          <p:nvPr/>
        </p:nvSpPr>
        <p:spPr>
          <a:xfrm>
            <a:off x="4918310" y="276719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5494400" y="249590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Oval 38"/>
          <p:cNvSpPr/>
          <p:nvPr/>
        </p:nvSpPr>
        <p:spPr>
          <a:xfrm>
            <a:off x="5706245" y="297903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Oval 39"/>
          <p:cNvSpPr/>
          <p:nvPr/>
        </p:nvSpPr>
        <p:spPr>
          <a:xfrm>
            <a:off x="6129935" y="234350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Oval 40"/>
          <p:cNvSpPr/>
          <p:nvPr/>
        </p:nvSpPr>
        <p:spPr>
          <a:xfrm>
            <a:off x="6341780" y="291959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Oval 41"/>
          <p:cNvSpPr/>
          <p:nvPr/>
        </p:nvSpPr>
        <p:spPr>
          <a:xfrm>
            <a:off x="6765470" y="249590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Oval 42"/>
          <p:cNvSpPr/>
          <p:nvPr/>
        </p:nvSpPr>
        <p:spPr>
          <a:xfrm>
            <a:off x="5282555" y="340272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Oval 43"/>
          <p:cNvSpPr/>
          <p:nvPr/>
        </p:nvSpPr>
        <p:spPr>
          <a:xfrm>
            <a:off x="4706465" y="334328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Oval 44"/>
          <p:cNvSpPr/>
          <p:nvPr/>
        </p:nvSpPr>
        <p:spPr>
          <a:xfrm>
            <a:off x="6129935" y="340272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Oval 45"/>
          <p:cNvSpPr/>
          <p:nvPr/>
        </p:nvSpPr>
        <p:spPr>
          <a:xfrm>
            <a:off x="6977315" y="297903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Oval 46"/>
          <p:cNvSpPr/>
          <p:nvPr/>
        </p:nvSpPr>
        <p:spPr>
          <a:xfrm>
            <a:off x="6765470" y="361457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Oval 47"/>
          <p:cNvSpPr/>
          <p:nvPr/>
        </p:nvSpPr>
        <p:spPr>
          <a:xfrm>
            <a:off x="5706245" y="382641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4918310" y="382641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Oval 49"/>
          <p:cNvSpPr/>
          <p:nvPr/>
        </p:nvSpPr>
        <p:spPr>
          <a:xfrm>
            <a:off x="6341780" y="403826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Oval 50"/>
          <p:cNvSpPr/>
          <p:nvPr/>
        </p:nvSpPr>
        <p:spPr>
          <a:xfrm>
            <a:off x="5342000" y="425010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Oval 51"/>
          <p:cNvSpPr/>
          <p:nvPr/>
        </p:nvSpPr>
        <p:spPr>
          <a:xfrm>
            <a:off x="5918090" y="446195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Oval 52"/>
          <p:cNvSpPr/>
          <p:nvPr/>
        </p:nvSpPr>
        <p:spPr>
          <a:xfrm>
            <a:off x="5918090" y="113187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54" name="Oval 53"/>
          <p:cNvSpPr/>
          <p:nvPr/>
        </p:nvSpPr>
        <p:spPr>
          <a:xfrm>
            <a:off x="7401005" y="340272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Oval 54"/>
          <p:cNvSpPr/>
          <p:nvPr/>
        </p:nvSpPr>
        <p:spPr>
          <a:xfrm>
            <a:off x="6341780" y="170796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56" name="Oval 55"/>
          <p:cNvSpPr/>
          <p:nvPr/>
        </p:nvSpPr>
        <p:spPr>
          <a:xfrm>
            <a:off x="5613290" y="49634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57" name="Oval 56"/>
          <p:cNvSpPr/>
          <p:nvPr/>
        </p:nvSpPr>
        <p:spPr>
          <a:xfrm>
            <a:off x="7189160" y="403826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Oval 57"/>
          <p:cNvSpPr/>
          <p:nvPr/>
        </p:nvSpPr>
        <p:spPr>
          <a:xfrm>
            <a:off x="6553625" y="446195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Oval 58"/>
          <p:cNvSpPr/>
          <p:nvPr/>
        </p:nvSpPr>
        <p:spPr>
          <a:xfrm>
            <a:off x="2283215" y="2284057"/>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Oval 59"/>
          <p:cNvSpPr/>
          <p:nvPr/>
        </p:nvSpPr>
        <p:spPr>
          <a:xfrm>
            <a:off x="1223990" y="2753760"/>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Oval 60"/>
          <p:cNvSpPr/>
          <p:nvPr/>
        </p:nvSpPr>
        <p:spPr>
          <a:xfrm>
            <a:off x="1435835" y="323689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Oval 61"/>
          <p:cNvSpPr/>
          <p:nvPr/>
        </p:nvSpPr>
        <p:spPr>
          <a:xfrm>
            <a:off x="1859525" y="2601360"/>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3" name="Oval 62"/>
          <p:cNvSpPr/>
          <p:nvPr/>
        </p:nvSpPr>
        <p:spPr>
          <a:xfrm>
            <a:off x="2071370" y="3177450"/>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4" name="Oval 63"/>
          <p:cNvSpPr/>
          <p:nvPr/>
        </p:nvSpPr>
        <p:spPr>
          <a:xfrm>
            <a:off x="2495060" y="2753760"/>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5" name="Oval 64"/>
          <p:cNvSpPr/>
          <p:nvPr/>
        </p:nvSpPr>
        <p:spPr>
          <a:xfrm>
            <a:off x="1012145" y="366058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6" name="Oval 65"/>
          <p:cNvSpPr/>
          <p:nvPr/>
        </p:nvSpPr>
        <p:spPr>
          <a:xfrm>
            <a:off x="3766130" y="296560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7" name="Oval 66"/>
          <p:cNvSpPr/>
          <p:nvPr/>
        </p:nvSpPr>
        <p:spPr>
          <a:xfrm>
            <a:off x="1859525" y="366058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8" name="Oval 67"/>
          <p:cNvSpPr/>
          <p:nvPr/>
        </p:nvSpPr>
        <p:spPr>
          <a:xfrm>
            <a:off x="2706905" y="323689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9" name="Oval 68"/>
          <p:cNvSpPr/>
          <p:nvPr/>
        </p:nvSpPr>
        <p:spPr>
          <a:xfrm>
            <a:off x="2495060" y="3872430"/>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0" name="Oval 69"/>
          <p:cNvSpPr/>
          <p:nvPr/>
        </p:nvSpPr>
        <p:spPr>
          <a:xfrm>
            <a:off x="1435835" y="408427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Oval 70"/>
          <p:cNvSpPr/>
          <p:nvPr/>
        </p:nvSpPr>
        <p:spPr>
          <a:xfrm>
            <a:off x="4342220" y="3025050"/>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 name="Oval 71"/>
          <p:cNvSpPr/>
          <p:nvPr/>
        </p:nvSpPr>
        <p:spPr>
          <a:xfrm>
            <a:off x="2071370" y="4296120"/>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3" name="Oval 72"/>
          <p:cNvSpPr/>
          <p:nvPr/>
        </p:nvSpPr>
        <p:spPr>
          <a:xfrm>
            <a:off x="4130375" y="3601140"/>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4" name="Oval 73"/>
          <p:cNvSpPr/>
          <p:nvPr/>
        </p:nvSpPr>
        <p:spPr>
          <a:xfrm>
            <a:off x="4342220" y="425010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Oval 74"/>
          <p:cNvSpPr/>
          <p:nvPr/>
        </p:nvSpPr>
        <p:spPr>
          <a:xfrm>
            <a:off x="3130595" y="296560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Oval 75"/>
          <p:cNvSpPr/>
          <p:nvPr/>
        </p:nvSpPr>
        <p:spPr>
          <a:xfrm>
            <a:off x="3130595" y="366058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Oval 76"/>
          <p:cNvSpPr/>
          <p:nvPr/>
        </p:nvSpPr>
        <p:spPr>
          <a:xfrm>
            <a:off x="3554285" y="338929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Oval 77"/>
          <p:cNvSpPr/>
          <p:nvPr/>
        </p:nvSpPr>
        <p:spPr>
          <a:xfrm>
            <a:off x="3766130" y="408427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Oval 78"/>
          <p:cNvSpPr/>
          <p:nvPr/>
        </p:nvSpPr>
        <p:spPr>
          <a:xfrm>
            <a:off x="2918750" y="4296120"/>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Oval 79"/>
          <p:cNvSpPr/>
          <p:nvPr/>
        </p:nvSpPr>
        <p:spPr>
          <a:xfrm>
            <a:off x="1859525" y="191981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098389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p:nvPr/>
        </p:nvSpPr>
        <p:spPr>
          <a:xfrm>
            <a:off x="2495060" y="70818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3071150" y="43689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3282995" y="92003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3706685" y="284497"/>
            <a:ext cx="423690" cy="423690"/>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3918530" y="86058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4342220" y="43689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2859305" y="1343722"/>
            <a:ext cx="423690" cy="423690"/>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2283215" y="128427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3706685" y="134372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4554065" y="920032"/>
            <a:ext cx="423690" cy="423690"/>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4342220" y="155556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6" name="Oval 25"/>
          <p:cNvSpPr/>
          <p:nvPr/>
        </p:nvSpPr>
        <p:spPr>
          <a:xfrm>
            <a:off x="3282995" y="176741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7" name="Oval 26"/>
          <p:cNvSpPr/>
          <p:nvPr/>
        </p:nvSpPr>
        <p:spPr>
          <a:xfrm>
            <a:off x="2495060" y="176741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8" name="Oval 27"/>
          <p:cNvSpPr/>
          <p:nvPr/>
        </p:nvSpPr>
        <p:spPr>
          <a:xfrm>
            <a:off x="3918530" y="197925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29" name="Oval 28"/>
          <p:cNvSpPr/>
          <p:nvPr/>
        </p:nvSpPr>
        <p:spPr>
          <a:xfrm>
            <a:off x="2918750" y="219110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0" name="Oval 29"/>
          <p:cNvSpPr/>
          <p:nvPr/>
        </p:nvSpPr>
        <p:spPr>
          <a:xfrm>
            <a:off x="3494840" y="240294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1" name="Oval 30"/>
          <p:cNvSpPr/>
          <p:nvPr/>
        </p:nvSpPr>
        <p:spPr>
          <a:xfrm>
            <a:off x="4977755" y="64874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2" name="Oval 31"/>
          <p:cNvSpPr/>
          <p:nvPr/>
        </p:nvSpPr>
        <p:spPr>
          <a:xfrm>
            <a:off x="4977755" y="134372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3" name="Oval 32"/>
          <p:cNvSpPr/>
          <p:nvPr/>
        </p:nvSpPr>
        <p:spPr>
          <a:xfrm>
            <a:off x="5401445" y="107243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4" name="Oval 33"/>
          <p:cNvSpPr/>
          <p:nvPr/>
        </p:nvSpPr>
        <p:spPr>
          <a:xfrm>
            <a:off x="5613290" y="176741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5" name="Oval 34"/>
          <p:cNvSpPr/>
          <p:nvPr/>
        </p:nvSpPr>
        <p:spPr>
          <a:xfrm>
            <a:off x="4765910" y="1979257"/>
            <a:ext cx="423690" cy="423690"/>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36" name="Oval 35"/>
          <p:cNvSpPr/>
          <p:nvPr/>
        </p:nvSpPr>
        <p:spPr>
          <a:xfrm>
            <a:off x="4130375" y="240294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37" name="Oval 36"/>
          <p:cNvSpPr/>
          <p:nvPr/>
        </p:nvSpPr>
        <p:spPr>
          <a:xfrm>
            <a:off x="4918310" y="276719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5494400" y="249590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Oval 38"/>
          <p:cNvSpPr/>
          <p:nvPr/>
        </p:nvSpPr>
        <p:spPr>
          <a:xfrm>
            <a:off x="5706245" y="297903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Oval 39"/>
          <p:cNvSpPr/>
          <p:nvPr/>
        </p:nvSpPr>
        <p:spPr>
          <a:xfrm>
            <a:off x="6129935" y="2343502"/>
            <a:ext cx="423690" cy="423690"/>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41" name="Oval 40"/>
          <p:cNvSpPr/>
          <p:nvPr/>
        </p:nvSpPr>
        <p:spPr>
          <a:xfrm>
            <a:off x="6341780" y="2919592"/>
            <a:ext cx="423690" cy="423690"/>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42" name="Oval 41"/>
          <p:cNvSpPr/>
          <p:nvPr/>
        </p:nvSpPr>
        <p:spPr>
          <a:xfrm>
            <a:off x="6765470" y="249590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Oval 42"/>
          <p:cNvSpPr/>
          <p:nvPr/>
        </p:nvSpPr>
        <p:spPr>
          <a:xfrm>
            <a:off x="5282555" y="3402727"/>
            <a:ext cx="423690" cy="423690"/>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44" name="Oval 43"/>
          <p:cNvSpPr/>
          <p:nvPr/>
        </p:nvSpPr>
        <p:spPr>
          <a:xfrm>
            <a:off x="4706465" y="3343282"/>
            <a:ext cx="423690" cy="423690"/>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45" name="Oval 44"/>
          <p:cNvSpPr/>
          <p:nvPr/>
        </p:nvSpPr>
        <p:spPr>
          <a:xfrm>
            <a:off x="6129935" y="3402727"/>
            <a:ext cx="423690" cy="423690"/>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46" name="Oval 45"/>
          <p:cNvSpPr/>
          <p:nvPr/>
        </p:nvSpPr>
        <p:spPr>
          <a:xfrm>
            <a:off x="6977315" y="297903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Oval 46"/>
          <p:cNvSpPr/>
          <p:nvPr/>
        </p:nvSpPr>
        <p:spPr>
          <a:xfrm>
            <a:off x="6765470" y="361457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Oval 47"/>
          <p:cNvSpPr/>
          <p:nvPr/>
        </p:nvSpPr>
        <p:spPr>
          <a:xfrm>
            <a:off x="5706245" y="382641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4918310" y="382641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Oval 49"/>
          <p:cNvSpPr/>
          <p:nvPr/>
        </p:nvSpPr>
        <p:spPr>
          <a:xfrm>
            <a:off x="6341780" y="403826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Oval 50"/>
          <p:cNvSpPr/>
          <p:nvPr/>
        </p:nvSpPr>
        <p:spPr>
          <a:xfrm>
            <a:off x="5342000" y="4250107"/>
            <a:ext cx="423690" cy="423690"/>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52" name="Oval 51"/>
          <p:cNvSpPr/>
          <p:nvPr/>
        </p:nvSpPr>
        <p:spPr>
          <a:xfrm>
            <a:off x="5918090" y="446195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Oval 52"/>
          <p:cNvSpPr/>
          <p:nvPr/>
        </p:nvSpPr>
        <p:spPr>
          <a:xfrm>
            <a:off x="5918090" y="113187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54" name="Oval 53"/>
          <p:cNvSpPr/>
          <p:nvPr/>
        </p:nvSpPr>
        <p:spPr>
          <a:xfrm>
            <a:off x="7401005" y="340272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Oval 54"/>
          <p:cNvSpPr/>
          <p:nvPr/>
        </p:nvSpPr>
        <p:spPr>
          <a:xfrm>
            <a:off x="6341780" y="1707967"/>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56" name="Oval 55"/>
          <p:cNvSpPr/>
          <p:nvPr/>
        </p:nvSpPr>
        <p:spPr>
          <a:xfrm>
            <a:off x="5613290" y="49634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
        <p:nvSpPr>
          <p:cNvPr id="57" name="Oval 56"/>
          <p:cNvSpPr/>
          <p:nvPr/>
        </p:nvSpPr>
        <p:spPr>
          <a:xfrm>
            <a:off x="7189160" y="4038262"/>
            <a:ext cx="423690" cy="423690"/>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58" name="Oval 57"/>
          <p:cNvSpPr/>
          <p:nvPr/>
        </p:nvSpPr>
        <p:spPr>
          <a:xfrm>
            <a:off x="6553625" y="4461952"/>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Oval 58"/>
          <p:cNvSpPr/>
          <p:nvPr/>
        </p:nvSpPr>
        <p:spPr>
          <a:xfrm>
            <a:off x="2283215" y="2284057"/>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Oval 59"/>
          <p:cNvSpPr/>
          <p:nvPr/>
        </p:nvSpPr>
        <p:spPr>
          <a:xfrm>
            <a:off x="1223990" y="2753760"/>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Oval 60"/>
          <p:cNvSpPr/>
          <p:nvPr/>
        </p:nvSpPr>
        <p:spPr>
          <a:xfrm>
            <a:off x="1435835" y="323689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Oval 61"/>
          <p:cNvSpPr/>
          <p:nvPr/>
        </p:nvSpPr>
        <p:spPr>
          <a:xfrm>
            <a:off x="1859525" y="2601360"/>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3" name="Oval 62"/>
          <p:cNvSpPr/>
          <p:nvPr/>
        </p:nvSpPr>
        <p:spPr>
          <a:xfrm>
            <a:off x="2071370" y="3177450"/>
            <a:ext cx="423690" cy="423690"/>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64" name="Oval 63"/>
          <p:cNvSpPr/>
          <p:nvPr/>
        </p:nvSpPr>
        <p:spPr>
          <a:xfrm>
            <a:off x="2495060" y="2753760"/>
            <a:ext cx="423690" cy="423690"/>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65" name="Oval 64"/>
          <p:cNvSpPr/>
          <p:nvPr/>
        </p:nvSpPr>
        <p:spPr>
          <a:xfrm>
            <a:off x="1012145" y="366058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6" name="Oval 65"/>
          <p:cNvSpPr/>
          <p:nvPr/>
        </p:nvSpPr>
        <p:spPr>
          <a:xfrm>
            <a:off x="3766130" y="296560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7" name="Oval 66"/>
          <p:cNvSpPr/>
          <p:nvPr/>
        </p:nvSpPr>
        <p:spPr>
          <a:xfrm>
            <a:off x="1859525" y="366058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8" name="Oval 67"/>
          <p:cNvSpPr/>
          <p:nvPr/>
        </p:nvSpPr>
        <p:spPr>
          <a:xfrm>
            <a:off x="2706905" y="323689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9" name="Oval 68"/>
          <p:cNvSpPr/>
          <p:nvPr/>
        </p:nvSpPr>
        <p:spPr>
          <a:xfrm>
            <a:off x="2495060" y="3872430"/>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0" name="Oval 69"/>
          <p:cNvSpPr/>
          <p:nvPr/>
        </p:nvSpPr>
        <p:spPr>
          <a:xfrm>
            <a:off x="1435835" y="408427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Oval 70"/>
          <p:cNvSpPr/>
          <p:nvPr/>
        </p:nvSpPr>
        <p:spPr>
          <a:xfrm>
            <a:off x="4342220" y="3025050"/>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 name="Oval 71"/>
          <p:cNvSpPr/>
          <p:nvPr/>
        </p:nvSpPr>
        <p:spPr>
          <a:xfrm>
            <a:off x="2071370" y="4296120"/>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3" name="Oval 72"/>
          <p:cNvSpPr/>
          <p:nvPr/>
        </p:nvSpPr>
        <p:spPr>
          <a:xfrm>
            <a:off x="4130375" y="3601140"/>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4" name="Oval 73"/>
          <p:cNvSpPr/>
          <p:nvPr/>
        </p:nvSpPr>
        <p:spPr>
          <a:xfrm>
            <a:off x="4342220" y="4250107"/>
            <a:ext cx="423690" cy="42369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Oval 74"/>
          <p:cNvSpPr/>
          <p:nvPr/>
        </p:nvSpPr>
        <p:spPr>
          <a:xfrm>
            <a:off x="3130595" y="296560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Oval 75"/>
          <p:cNvSpPr/>
          <p:nvPr/>
        </p:nvSpPr>
        <p:spPr>
          <a:xfrm>
            <a:off x="3130595" y="366058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Oval 76"/>
          <p:cNvSpPr/>
          <p:nvPr/>
        </p:nvSpPr>
        <p:spPr>
          <a:xfrm>
            <a:off x="3554285" y="338929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Oval 77"/>
          <p:cNvSpPr/>
          <p:nvPr/>
        </p:nvSpPr>
        <p:spPr>
          <a:xfrm>
            <a:off x="3766130" y="4084275"/>
            <a:ext cx="423690" cy="423690"/>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Oval 78"/>
          <p:cNvSpPr/>
          <p:nvPr/>
        </p:nvSpPr>
        <p:spPr>
          <a:xfrm>
            <a:off x="2918750" y="4296120"/>
            <a:ext cx="423690" cy="423690"/>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80" name="Oval 79"/>
          <p:cNvSpPr/>
          <p:nvPr/>
        </p:nvSpPr>
        <p:spPr>
          <a:xfrm>
            <a:off x="1859525" y="1919812"/>
            <a:ext cx="423690" cy="423690"/>
          </a:xfrm>
          <a:prstGeom prst="ellipse">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098389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89856" y="1124857"/>
            <a:ext cx="2279613" cy="3837214"/>
          </a:xfrm>
          <a:prstGeom prst="rect">
            <a:avLst/>
          </a:prstGeom>
        </p:spPr>
      </p:pic>
      <p:grpSp>
        <p:nvGrpSpPr>
          <p:cNvPr id="2" name="Group 23"/>
          <p:cNvGrpSpPr/>
          <p:nvPr/>
        </p:nvGrpSpPr>
        <p:grpSpPr>
          <a:xfrm>
            <a:off x="-197002" y="-544286"/>
            <a:ext cx="2830290" cy="6402659"/>
            <a:chOff x="-197002" y="-544286"/>
            <a:chExt cx="2830290" cy="6402659"/>
          </a:xfrm>
        </p:grpSpPr>
        <p:cxnSp>
          <p:nvCxnSpPr>
            <p:cNvPr id="22" name="Straight Connector 21"/>
            <p:cNvCxnSpPr/>
            <p:nvPr/>
          </p:nvCxnSpPr>
          <p:spPr>
            <a:xfrm rot="16200000" flipV="1">
              <a:off x="1226090" y="-80520"/>
              <a:ext cx="1870964" cy="943432"/>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10800000">
              <a:off x="1" y="1"/>
              <a:ext cx="1886857" cy="163285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10800000">
              <a:off x="1" y="1218136"/>
              <a:ext cx="1689857" cy="1062851"/>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0800000">
              <a:off x="-196999" y="2850993"/>
              <a:ext cx="1886858" cy="1"/>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10800000" flipV="1">
              <a:off x="-197002" y="3500101"/>
              <a:ext cx="1886858" cy="827488"/>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400000">
              <a:off x="410665" y="4579182"/>
              <a:ext cx="1429744" cy="11286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grpSp>
      <p:grpSp>
        <p:nvGrpSpPr>
          <p:cNvPr id="4" name="Group 24"/>
          <p:cNvGrpSpPr/>
          <p:nvPr/>
        </p:nvGrpSpPr>
        <p:grpSpPr>
          <a:xfrm rot="10345207">
            <a:off x="5879962" y="-756536"/>
            <a:ext cx="3642280" cy="6402659"/>
            <a:chOff x="-1008992" y="-544286"/>
            <a:chExt cx="3642280" cy="6402659"/>
          </a:xfrm>
        </p:grpSpPr>
        <p:cxnSp>
          <p:nvCxnSpPr>
            <p:cNvPr id="26" name="Straight Connector 25"/>
            <p:cNvCxnSpPr/>
            <p:nvPr/>
          </p:nvCxnSpPr>
          <p:spPr>
            <a:xfrm rot="16200000" flipV="1">
              <a:off x="1226090" y="-80520"/>
              <a:ext cx="1870964" cy="943432"/>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1254793">
              <a:off x="-392914" y="-25172"/>
              <a:ext cx="2896906" cy="1790600"/>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1254793">
              <a:off x="-714336" y="1586224"/>
              <a:ext cx="2916648" cy="64910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11254793" flipV="1">
              <a:off x="-842992" y="2796816"/>
              <a:ext cx="2916648" cy="161562"/>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1254793" flipV="1">
              <a:off x="-1008992" y="3352637"/>
              <a:ext cx="3078335" cy="155554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5400000">
              <a:off x="410665" y="4579182"/>
              <a:ext cx="1429744" cy="11286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grpSp>
      <p:sp>
        <p:nvSpPr>
          <p:cNvPr id="5" name="Oval Callout 4"/>
          <p:cNvSpPr/>
          <p:nvPr/>
        </p:nvSpPr>
        <p:spPr>
          <a:xfrm>
            <a:off x="2189238" y="169333"/>
            <a:ext cx="3023809" cy="990600"/>
          </a:xfrm>
          <a:prstGeom prst="wedgeEllipseCallout">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sp>
      <p:pic>
        <p:nvPicPr>
          <p:cNvPr id="12" name="Picture 11"/>
          <p:cNvPicPr>
            <a:picLocks noChangeAspect="1"/>
          </p:cNvPicPr>
          <p:nvPr/>
        </p:nvPicPr>
        <p:blipFill>
          <a:blip r:embed="rId3"/>
          <a:stretch>
            <a:fillRect/>
          </a:stretch>
        </p:blipFill>
        <p:spPr>
          <a:xfrm>
            <a:off x="5074566" y="1124858"/>
            <a:ext cx="980199" cy="3837214"/>
          </a:xfrm>
          <a:prstGeom prst="rect">
            <a:avLst/>
          </a:prstGeom>
        </p:spPr>
      </p:pic>
      <p:sp>
        <p:nvSpPr>
          <p:cNvPr id="6" name="TextBox 5"/>
          <p:cNvSpPr txBox="1"/>
          <p:nvPr/>
        </p:nvSpPr>
        <p:spPr>
          <a:xfrm>
            <a:off x="2419046" y="447525"/>
            <a:ext cx="2655520" cy="369332"/>
          </a:xfrm>
          <a:prstGeom prst="rect">
            <a:avLst/>
          </a:prstGeom>
          <a:noFill/>
        </p:spPr>
        <p:txBody>
          <a:bodyPr wrap="none" rtlCol="0">
            <a:spAutoFit/>
          </a:bodyPr>
          <a:lstStyle/>
          <a:p>
            <a:r>
              <a:rPr lang="en-US" dirty="0" smtClean="0"/>
              <a:t>What was that talk about?</a:t>
            </a:r>
            <a:endParaRPr lang="en-US" dirty="0"/>
          </a:p>
        </p:txBody>
      </p:sp>
      <p:grpSp>
        <p:nvGrpSpPr>
          <p:cNvPr id="7" name="Group 9"/>
          <p:cNvGrpSpPr/>
          <p:nvPr/>
        </p:nvGrpSpPr>
        <p:grpSpPr>
          <a:xfrm>
            <a:off x="5516024" y="473957"/>
            <a:ext cx="3023809" cy="990600"/>
            <a:chOff x="5516024" y="473957"/>
            <a:chExt cx="3023809" cy="990600"/>
          </a:xfrm>
        </p:grpSpPr>
        <p:sp>
          <p:nvSpPr>
            <p:cNvPr id="8" name="Oval Callout 7"/>
            <p:cNvSpPr/>
            <p:nvPr/>
          </p:nvSpPr>
          <p:spPr>
            <a:xfrm>
              <a:off x="5516024" y="473957"/>
              <a:ext cx="3023809" cy="990600"/>
            </a:xfrm>
            <a:prstGeom prst="wedgeEllipseCallout">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9" name="TextBox 8"/>
            <p:cNvSpPr txBox="1"/>
            <p:nvPr/>
          </p:nvSpPr>
          <p:spPr>
            <a:xfrm>
              <a:off x="5963542" y="510249"/>
              <a:ext cx="2306140" cy="707886"/>
            </a:xfrm>
            <a:prstGeom prst="rect">
              <a:avLst/>
            </a:prstGeom>
            <a:noFill/>
          </p:spPr>
          <p:txBody>
            <a:bodyPr wrap="none" rtlCol="0">
              <a:spAutoFit/>
            </a:bodyPr>
            <a:lstStyle/>
            <a:p>
              <a:r>
                <a:rPr lang="en-US" dirty="0" smtClean="0"/>
                <a:t>_________________</a:t>
              </a:r>
              <a:r>
                <a:rPr lang="en-US" sz="4000" dirty="0" smtClean="0"/>
                <a:t>!</a:t>
              </a:r>
              <a:endParaRPr lang="en-US" sz="4000" dirty="0"/>
            </a:p>
          </p:txBody>
        </p:sp>
      </p:grpSp>
      <p:sp>
        <p:nvSpPr>
          <p:cNvPr id="13" name="Oval 12"/>
          <p:cNvSpPr/>
          <p:nvPr/>
        </p:nvSpPr>
        <p:spPr>
          <a:xfrm>
            <a:off x="6906381" y="670729"/>
            <a:ext cx="292255" cy="292255"/>
          </a:xfrm>
          <a:prstGeom prst="ellipse">
            <a:avLst/>
          </a:prstGeom>
          <a:solidFill>
            <a:srgbClr val="0080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44333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2308624" y="4511294"/>
            <a:ext cx="4664731" cy="534081"/>
          </a:xfrm>
          <a:prstGeom prst="roundRect">
            <a:avLst>
              <a:gd name="adj" fmla="val 21734"/>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a:off x="2178063" y="4511294"/>
            <a:ext cx="332347" cy="534081"/>
          </a:xfrm>
          <a:prstGeom prst="roundRect">
            <a:avLst>
              <a:gd name="adj" fmla="val 30953"/>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2308624" y="2982150"/>
            <a:ext cx="4664731" cy="534081"/>
          </a:xfrm>
          <a:prstGeom prst="roundRect">
            <a:avLst>
              <a:gd name="adj" fmla="val 21734"/>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2308624" y="3599312"/>
            <a:ext cx="4664731" cy="830793"/>
          </a:xfrm>
          <a:prstGeom prst="roundRect">
            <a:avLst>
              <a:gd name="adj" fmla="val 12527"/>
            </a:avLst>
          </a:prstGeom>
          <a:solidFill>
            <a:srgbClr val="404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2178063" y="62507"/>
            <a:ext cx="681818" cy="283464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2178063" y="2982150"/>
            <a:ext cx="681818" cy="534081"/>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2178063" y="3599312"/>
            <a:ext cx="681818" cy="830793"/>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061671" y="4482814"/>
            <a:ext cx="2684749" cy="584776"/>
          </a:xfrm>
          <a:prstGeom prst="rect">
            <a:avLst/>
          </a:prstGeom>
          <a:noFill/>
        </p:spPr>
        <p:txBody>
          <a:bodyPr wrap="none" rtlCol="0">
            <a:spAutoFit/>
          </a:bodyPr>
          <a:lstStyle/>
          <a:p>
            <a:r>
              <a:rPr lang="en-US" sz="3200" b="1" dirty="0" smtClean="0">
                <a:solidFill>
                  <a:schemeClr val="bg1"/>
                </a:solidFill>
                <a:latin typeface="Helvetica"/>
                <a:cs typeface="Helvetica"/>
              </a:rPr>
              <a:t>YOUR TALK!</a:t>
            </a:r>
            <a:endParaRPr lang="en-US" sz="3200" b="1" dirty="0">
              <a:solidFill>
                <a:schemeClr val="bg1"/>
              </a:solidFill>
              <a:latin typeface="Helvetica"/>
              <a:cs typeface="Helvetica"/>
            </a:endParaRPr>
          </a:p>
        </p:txBody>
      </p:sp>
      <p:sp>
        <p:nvSpPr>
          <p:cNvPr id="15" name="TextBox 14"/>
          <p:cNvSpPr txBox="1"/>
          <p:nvPr/>
        </p:nvSpPr>
        <p:spPr>
          <a:xfrm>
            <a:off x="3061671" y="2943323"/>
            <a:ext cx="2505814" cy="584776"/>
          </a:xfrm>
          <a:prstGeom prst="rect">
            <a:avLst/>
          </a:prstGeom>
          <a:noFill/>
        </p:spPr>
        <p:txBody>
          <a:bodyPr wrap="none" rtlCol="0">
            <a:spAutoFit/>
          </a:bodyPr>
          <a:lstStyle/>
          <a:p>
            <a:r>
              <a:rPr lang="en-US" sz="3200" dirty="0" smtClean="0">
                <a:solidFill>
                  <a:srgbClr val="FFFFFF"/>
                </a:solidFill>
                <a:latin typeface="Helvetica"/>
                <a:cs typeface="Helvetica"/>
              </a:rPr>
              <a:t>Practice Talk</a:t>
            </a:r>
            <a:endParaRPr lang="en-US" sz="3200" dirty="0">
              <a:solidFill>
                <a:srgbClr val="FFFFFF"/>
              </a:solidFill>
              <a:latin typeface="Helvetica"/>
              <a:cs typeface="Helvetica"/>
            </a:endParaRPr>
          </a:p>
        </p:txBody>
      </p:sp>
      <p:sp>
        <p:nvSpPr>
          <p:cNvPr id="16" name="TextBox 15"/>
          <p:cNvSpPr txBox="1"/>
          <p:nvPr/>
        </p:nvSpPr>
        <p:spPr>
          <a:xfrm rot="16200000">
            <a:off x="1969631" y="1173031"/>
            <a:ext cx="1051490" cy="584776"/>
          </a:xfrm>
          <a:prstGeom prst="rect">
            <a:avLst/>
          </a:prstGeom>
          <a:noFill/>
        </p:spPr>
        <p:txBody>
          <a:bodyPr wrap="none" rtlCol="0">
            <a:spAutoFit/>
          </a:bodyPr>
          <a:lstStyle/>
          <a:p>
            <a:r>
              <a:rPr lang="en-US" sz="3200" dirty="0" smtClean="0">
                <a:solidFill>
                  <a:srgbClr val="FFFFFF"/>
                </a:solidFill>
                <a:latin typeface="Helvetica"/>
                <a:cs typeface="Helvetica"/>
              </a:rPr>
              <a:t>Prep</a:t>
            </a:r>
            <a:endParaRPr lang="en-US" sz="3200" dirty="0">
              <a:solidFill>
                <a:srgbClr val="FFFFFF"/>
              </a:solidFill>
              <a:latin typeface="Helvetica"/>
              <a:cs typeface="Helvetica"/>
            </a:endParaRPr>
          </a:p>
        </p:txBody>
      </p:sp>
      <p:sp>
        <p:nvSpPr>
          <p:cNvPr id="17" name="TextBox 16"/>
          <p:cNvSpPr txBox="1"/>
          <p:nvPr/>
        </p:nvSpPr>
        <p:spPr>
          <a:xfrm>
            <a:off x="3071631" y="3722767"/>
            <a:ext cx="1051490" cy="584776"/>
          </a:xfrm>
          <a:prstGeom prst="rect">
            <a:avLst/>
          </a:prstGeom>
          <a:noFill/>
        </p:spPr>
        <p:txBody>
          <a:bodyPr wrap="none" rtlCol="0">
            <a:spAutoFit/>
          </a:bodyPr>
          <a:lstStyle/>
          <a:p>
            <a:r>
              <a:rPr lang="en-US" sz="3200" dirty="0" smtClean="0">
                <a:solidFill>
                  <a:srgbClr val="FFFFFF"/>
                </a:solidFill>
                <a:latin typeface="Helvetica"/>
                <a:cs typeface="Helvetica"/>
              </a:rPr>
              <a:t>Prep</a:t>
            </a:r>
            <a:endParaRPr lang="en-US" sz="3200" dirty="0">
              <a:solidFill>
                <a:srgbClr val="FFFFFF"/>
              </a:solidFill>
              <a:latin typeface="Helvetica"/>
              <a:cs typeface="Helvetica"/>
            </a:endParaRPr>
          </a:p>
        </p:txBody>
      </p:sp>
      <p:sp>
        <p:nvSpPr>
          <p:cNvPr id="18" name="Rounded Rectangle 17"/>
          <p:cNvSpPr/>
          <p:nvPr/>
        </p:nvSpPr>
        <p:spPr>
          <a:xfrm>
            <a:off x="3109257" y="94944"/>
            <a:ext cx="3864098" cy="914400"/>
          </a:xfrm>
          <a:prstGeom prst="roundRect">
            <a:avLst/>
          </a:prstGeom>
          <a:solidFill>
            <a:srgbClr val="37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2943084" y="94944"/>
            <a:ext cx="332347" cy="91440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494333" y="244122"/>
            <a:ext cx="1159292" cy="584776"/>
          </a:xfrm>
          <a:prstGeom prst="rect">
            <a:avLst/>
          </a:prstGeom>
          <a:noFill/>
        </p:spPr>
        <p:txBody>
          <a:bodyPr wrap="none" rtlCol="0">
            <a:spAutoFit/>
          </a:bodyPr>
          <a:lstStyle/>
          <a:p>
            <a:r>
              <a:rPr lang="en-US" sz="3200" dirty="0" smtClean="0">
                <a:solidFill>
                  <a:srgbClr val="FFFFFF"/>
                </a:solidFill>
                <a:latin typeface="Helvetica"/>
                <a:cs typeface="Helvetica"/>
              </a:rPr>
              <a:t>Story</a:t>
            </a:r>
            <a:endParaRPr lang="en-US" sz="3200" dirty="0">
              <a:solidFill>
                <a:srgbClr val="FFFFFF"/>
              </a:solidFill>
              <a:latin typeface="Helvetica"/>
              <a:cs typeface="Helvetica"/>
            </a:endParaRPr>
          </a:p>
        </p:txBody>
      </p:sp>
      <p:sp>
        <p:nvSpPr>
          <p:cNvPr id="21" name="Rounded Rectangle 20"/>
          <p:cNvSpPr/>
          <p:nvPr/>
        </p:nvSpPr>
        <p:spPr>
          <a:xfrm>
            <a:off x="3109257" y="1042526"/>
            <a:ext cx="3864098" cy="907595"/>
          </a:xfrm>
          <a:prstGeom prst="round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2943084" y="1042527"/>
            <a:ext cx="332347" cy="907595"/>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3494333" y="1193599"/>
            <a:ext cx="1302360" cy="584776"/>
          </a:xfrm>
          <a:prstGeom prst="rect">
            <a:avLst/>
          </a:prstGeom>
          <a:noFill/>
        </p:spPr>
        <p:txBody>
          <a:bodyPr wrap="none" rtlCol="0">
            <a:spAutoFit/>
          </a:bodyPr>
          <a:lstStyle/>
          <a:p>
            <a:r>
              <a:rPr lang="en-US" sz="3200" dirty="0" smtClean="0">
                <a:solidFill>
                  <a:srgbClr val="FFFFFF"/>
                </a:solidFill>
                <a:latin typeface="Helvetica"/>
                <a:cs typeface="Helvetica"/>
              </a:rPr>
              <a:t>Slides</a:t>
            </a:r>
            <a:endParaRPr lang="en-US" sz="3200" dirty="0">
              <a:solidFill>
                <a:srgbClr val="FFFFFF"/>
              </a:solidFill>
              <a:latin typeface="Helvetica"/>
              <a:cs typeface="Helvetica"/>
            </a:endParaRPr>
          </a:p>
        </p:txBody>
      </p:sp>
      <p:sp>
        <p:nvSpPr>
          <p:cNvPr id="24" name="Rounded Rectangle 23"/>
          <p:cNvSpPr/>
          <p:nvPr/>
        </p:nvSpPr>
        <p:spPr>
          <a:xfrm>
            <a:off x="3097387" y="1981504"/>
            <a:ext cx="3875968" cy="914400"/>
          </a:xfrm>
          <a:prstGeom prst="round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2931214" y="1981504"/>
            <a:ext cx="332347" cy="91440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3482463" y="2143078"/>
            <a:ext cx="1667043" cy="584776"/>
          </a:xfrm>
          <a:prstGeom prst="rect">
            <a:avLst/>
          </a:prstGeom>
          <a:noFill/>
        </p:spPr>
        <p:txBody>
          <a:bodyPr wrap="none" rtlCol="0">
            <a:spAutoFit/>
          </a:bodyPr>
          <a:lstStyle/>
          <a:p>
            <a:r>
              <a:rPr lang="en-US" sz="3200" dirty="0" smtClean="0">
                <a:solidFill>
                  <a:srgbClr val="FFFFFF"/>
                </a:solidFill>
                <a:latin typeface="Helvetica"/>
                <a:cs typeface="Helvetica"/>
              </a:rPr>
              <a:t>Practice</a:t>
            </a:r>
            <a:endParaRPr lang="en-US" sz="3200" dirty="0">
              <a:solidFill>
                <a:srgbClr val="FFFFFF"/>
              </a:solidFill>
              <a:latin typeface="Helvetica"/>
              <a:cs typeface="Helvetica"/>
            </a:endParaRPr>
          </a:p>
        </p:txBody>
      </p:sp>
    </p:spTree>
    <p:extLst>
      <p:ext uri="{BB962C8B-B14F-4D97-AF65-F5344CB8AC3E}">
        <p14:creationId xmlns:p14="http://schemas.microsoft.com/office/powerpoint/2010/main" val="7871474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p:cNvSpPr/>
          <p:nvPr/>
        </p:nvSpPr>
        <p:spPr>
          <a:xfrm>
            <a:off x="2308624" y="4511294"/>
            <a:ext cx="4664731" cy="534081"/>
          </a:xfrm>
          <a:prstGeom prst="roundRect">
            <a:avLst>
              <a:gd name="adj" fmla="val 21734"/>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ounded Rectangle 35"/>
          <p:cNvSpPr/>
          <p:nvPr/>
        </p:nvSpPr>
        <p:spPr>
          <a:xfrm>
            <a:off x="2178063" y="4511294"/>
            <a:ext cx="332347" cy="534081"/>
          </a:xfrm>
          <a:prstGeom prst="roundRect">
            <a:avLst>
              <a:gd name="adj" fmla="val 30953"/>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ounded Rectangle 28"/>
          <p:cNvSpPr/>
          <p:nvPr/>
        </p:nvSpPr>
        <p:spPr>
          <a:xfrm>
            <a:off x="3109257" y="3596145"/>
            <a:ext cx="3864098" cy="246888"/>
          </a:xfrm>
          <a:prstGeom prst="roundRect">
            <a:avLst/>
          </a:prstGeom>
          <a:solidFill>
            <a:srgbClr val="37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ounded Rectangle 29"/>
          <p:cNvSpPr/>
          <p:nvPr/>
        </p:nvSpPr>
        <p:spPr>
          <a:xfrm>
            <a:off x="3109257" y="3879103"/>
            <a:ext cx="3864098" cy="265176"/>
          </a:xfrm>
          <a:prstGeom prst="round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ounded Rectangle 30"/>
          <p:cNvSpPr/>
          <p:nvPr/>
        </p:nvSpPr>
        <p:spPr>
          <a:xfrm>
            <a:off x="3109257" y="4178166"/>
            <a:ext cx="3864098" cy="246888"/>
          </a:xfrm>
          <a:prstGeom prst="round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ounded Rectangle 31"/>
          <p:cNvSpPr/>
          <p:nvPr/>
        </p:nvSpPr>
        <p:spPr>
          <a:xfrm>
            <a:off x="2938365" y="3596145"/>
            <a:ext cx="332347" cy="246888"/>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ounded Rectangle 32"/>
          <p:cNvSpPr/>
          <p:nvPr/>
        </p:nvSpPr>
        <p:spPr>
          <a:xfrm>
            <a:off x="2938365" y="3879103"/>
            <a:ext cx="332347" cy="261106"/>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ounded Rectangle 33"/>
          <p:cNvSpPr/>
          <p:nvPr/>
        </p:nvSpPr>
        <p:spPr>
          <a:xfrm>
            <a:off x="2938365" y="4180051"/>
            <a:ext cx="332347" cy="246887"/>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2308624" y="2982150"/>
            <a:ext cx="4664731" cy="534081"/>
          </a:xfrm>
          <a:prstGeom prst="roundRect">
            <a:avLst>
              <a:gd name="adj" fmla="val 21734"/>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2178063" y="62507"/>
            <a:ext cx="681818" cy="283464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2178063" y="2982150"/>
            <a:ext cx="681818" cy="534081"/>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2178063" y="3599312"/>
            <a:ext cx="681818" cy="830793"/>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061671" y="4482814"/>
            <a:ext cx="2684749" cy="584776"/>
          </a:xfrm>
          <a:prstGeom prst="rect">
            <a:avLst/>
          </a:prstGeom>
          <a:noFill/>
        </p:spPr>
        <p:txBody>
          <a:bodyPr wrap="none" rtlCol="0">
            <a:spAutoFit/>
          </a:bodyPr>
          <a:lstStyle/>
          <a:p>
            <a:r>
              <a:rPr lang="en-US" sz="3200" b="1" dirty="0" smtClean="0">
                <a:solidFill>
                  <a:schemeClr val="bg1"/>
                </a:solidFill>
                <a:latin typeface="Helvetica"/>
                <a:cs typeface="Helvetica"/>
              </a:rPr>
              <a:t>YOUR TALK!</a:t>
            </a:r>
            <a:endParaRPr lang="en-US" sz="3200" b="1" dirty="0">
              <a:solidFill>
                <a:schemeClr val="bg1"/>
              </a:solidFill>
              <a:latin typeface="Helvetica"/>
              <a:cs typeface="Helvetica"/>
            </a:endParaRPr>
          </a:p>
        </p:txBody>
      </p:sp>
      <p:sp>
        <p:nvSpPr>
          <p:cNvPr id="15" name="TextBox 14"/>
          <p:cNvSpPr txBox="1"/>
          <p:nvPr/>
        </p:nvSpPr>
        <p:spPr>
          <a:xfrm>
            <a:off x="3061671" y="2943323"/>
            <a:ext cx="2505814" cy="584776"/>
          </a:xfrm>
          <a:prstGeom prst="rect">
            <a:avLst/>
          </a:prstGeom>
          <a:noFill/>
        </p:spPr>
        <p:txBody>
          <a:bodyPr wrap="none" rtlCol="0">
            <a:spAutoFit/>
          </a:bodyPr>
          <a:lstStyle/>
          <a:p>
            <a:r>
              <a:rPr lang="en-US" sz="3200" dirty="0" smtClean="0">
                <a:solidFill>
                  <a:srgbClr val="FFFFFF"/>
                </a:solidFill>
                <a:latin typeface="Helvetica"/>
                <a:cs typeface="Helvetica"/>
              </a:rPr>
              <a:t>Practice Talk</a:t>
            </a:r>
            <a:endParaRPr lang="en-US" sz="3200" dirty="0">
              <a:solidFill>
                <a:srgbClr val="FFFFFF"/>
              </a:solidFill>
              <a:latin typeface="Helvetica"/>
              <a:cs typeface="Helvetica"/>
            </a:endParaRPr>
          </a:p>
        </p:txBody>
      </p:sp>
      <p:sp>
        <p:nvSpPr>
          <p:cNvPr id="16" name="TextBox 15"/>
          <p:cNvSpPr txBox="1"/>
          <p:nvPr/>
        </p:nvSpPr>
        <p:spPr>
          <a:xfrm rot="16200000">
            <a:off x="1969631" y="1173031"/>
            <a:ext cx="1051490" cy="584776"/>
          </a:xfrm>
          <a:prstGeom prst="rect">
            <a:avLst/>
          </a:prstGeom>
          <a:noFill/>
        </p:spPr>
        <p:txBody>
          <a:bodyPr wrap="none" rtlCol="0">
            <a:spAutoFit/>
          </a:bodyPr>
          <a:lstStyle/>
          <a:p>
            <a:r>
              <a:rPr lang="en-US" sz="3200" dirty="0" smtClean="0">
                <a:solidFill>
                  <a:srgbClr val="FFFFFF"/>
                </a:solidFill>
                <a:latin typeface="Helvetica"/>
                <a:cs typeface="Helvetica"/>
              </a:rPr>
              <a:t>Prep</a:t>
            </a:r>
            <a:endParaRPr lang="en-US" sz="3200" dirty="0">
              <a:solidFill>
                <a:srgbClr val="FFFFFF"/>
              </a:solidFill>
              <a:latin typeface="Helvetica"/>
              <a:cs typeface="Helvetica"/>
            </a:endParaRPr>
          </a:p>
        </p:txBody>
      </p:sp>
      <p:sp>
        <p:nvSpPr>
          <p:cNvPr id="18" name="Rounded Rectangle 17"/>
          <p:cNvSpPr/>
          <p:nvPr/>
        </p:nvSpPr>
        <p:spPr>
          <a:xfrm>
            <a:off x="3109257" y="94944"/>
            <a:ext cx="3864098" cy="914400"/>
          </a:xfrm>
          <a:prstGeom prst="roundRect">
            <a:avLst/>
          </a:prstGeom>
          <a:solidFill>
            <a:srgbClr val="37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2943084" y="94944"/>
            <a:ext cx="332347" cy="91440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494333" y="244122"/>
            <a:ext cx="1159292" cy="584776"/>
          </a:xfrm>
          <a:prstGeom prst="rect">
            <a:avLst/>
          </a:prstGeom>
          <a:noFill/>
        </p:spPr>
        <p:txBody>
          <a:bodyPr wrap="none" rtlCol="0">
            <a:spAutoFit/>
          </a:bodyPr>
          <a:lstStyle/>
          <a:p>
            <a:r>
              <a:rPr lang="en-US" sz="3200" dirty="0" smtClean="0">
                <a:solidFill>
                  <a:srgbClr val="FFFFFF"/>
                </a:solidFill>
                <a:latin typeface="Helvetica"/>
                <a:cs typeface="Helvetica"/>
              </a:rPr>
              <a:t>Story</a:t>
            </a:r>
            <a:endParaRPr lang="en-US" sz="3200" dirty="0">
              <a:solidFill>
                <a:srgbClr val="FFFFFF"/>
              </a:solidFill>
              <a:latin typeface="Helvetica"/>
              <a:cs typeface="Helvetica"/>
            </a:endParaRPr>
          </a:p>
        </p:txBody>
      </p:sp>
      <p:sp>
        <p:nvSpPr>
          <p:cNvPr id="21" name="Rounded Rectangle 20"/>
          <p:cNvSpPr/>
          <p:nvPr/>
        </p:nvSpPr>
        <p:spPr>
          <a:xfrm>
            <a:off x="3109257" y="1042526"/>
            <a:ext cx="3864098" cy="907595"/>
          </a:xfrm>
          <a:prstGeom prst="round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2943084" y="1042527"/>
            <a:ext cx="332347" cy="907595"/>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3494333" y="1193599"/>
            <a:ext cx="1302360" cy="584776"/>
          </a:xfrm>
          <a:prstGeom prst="rect">
            <a:avLst/>
          </a:prstGeom>
          <a:noFill/>
        </p:spPr>
        <p:txBody>
          <a:bodyPr wrap="none" rtlCol="0">
            <a:spAutoFit/>
          </a:bodyPr>
          <a:lstStyle/>
          <a:p>
            <a:r>
              <a:rPr lang="en-US" sz="3200" dirty="0" smtClean="0">
                <a:solidFill>
                  <a:srgbClr val="FFFFFF"/>
                </a:solidFill>
                <a:latin typeface="Helvetica"/>
                <a:cs typeface="Helvetica"/>
              </a:rPr>
              <a:t>Slides</a:t>
            </a:r>
            <a:endParaRPr lang="en-US" sz="3200" dirty="0">
              <a:solidFill>
                <a:srgbClr val="FFFFFF"/>
              </a:solidFill>
              <a:latin typeface="Helvetica"/>
              <a:cs typeface="Helvetica"/>
            </a:endParaRPr>
          </a:p>
        </p:txBody>
      </p:sp>
      <p:sp>
        <p:nvSpPr>
          <p:cNvPr id="24" name="Rounded Rectangle 23"/>
          <p:cNvSpPr/>
          <p:nvPr/>
        </p:nvSpPr>
        <p:spPr>
          <a:xfrm>
            <a:off x="3097387" y="1981504"/>
            <a:ext cx="3875968" cy="914400"/>
          </a:xfrm>
          <a:prstGeom prst="round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2931214" y="1981504"/>
            <a:ext cx="332347" cy="91440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3482463" y="2143078"/>
            <a:ext cx="1667043" cy="584776"/>
          </a:xfrm>
          <a:prstGeom prst="rect">
            <a:avLst/>
          </a:prstGeom>
          <a:noFill/>
        </p:spPr>
        <p:txBody>
          <a:bodyPr wrap="none" rtlCol="0">
            <a:spAutoFit/>
          </a:bodyPr>
          <a:lstStyle/>
          <a:p>
            <a:r>
              <a:rPr lang="en-US" sz="3200" dirty="0" smtClean="0">
                <a:solidFill>
                  <a:srgbClr val="FFFFFF"/>
                </a:solidFill>
                <a:latin typeface="Helvetica"/>
                <a:cs typeface="Helvetica"/>
              </a:rPr>
              <a:t>Practice</a:t>
            </a:r>
            <a:endParaRPr lang="en-US" sz="3200" dirty="0">
              <a:solidFill>
                <a:srgbClr val="FFFFFF"/>
              </a:solidFill>
              <a:latin typeface="Helvetica"/>
              <a:cs typeface="Helvetica"/>
            </a:endParaRPr>
          </a:p>
        </p:txBody>
      </p:sp>
    </p:spTree>
    <p:extLst>
      <p:ext uri="{BB962C8B-B14F-4D97-AF65-F5344CB8AC3E}">
        <p14:creationId xmlns:p14="http://schemas.microsoft.com/office/powerpoint/2010/main" val="39484447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3109257" y="94944"/>
            <a:ext cx="3864098" cy="914400"/>
          </a:xfrm>
          <a:prstGeom prst="roundRect">
            <a:avLst/>
          </a:prstGeom>
          <a:solidFill>
            <a:srgbClr val="37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2943084" y="94944"/>
            <a:ext cx="332347" cy="91440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494333" y="244122"/>
            <a:ext cx="1159292" cy="584776"/>
          </a:xfrm>
          <a:prstGeom prst="rect">
            <a:avLst/>
          </a:prstGeom>
          <a:noFill/>
        </p:spPr>
        <p:txBody>
          <a:bodyPr wrap="none" rtlCol="0">
            <a:spAutoFit/>
          </a:bodyPr>
          <a:lstStyle/>
          <a:p>
            <a:r>
              <a:rPr lang="en-US" sz="3200" dirty="0" smtClean="0">
                <a:solidFill>
                  <a:srgbClr val="FFFFFF"/>
                </a:solidFill>
                <a:latin typeface="Helvetica"/>
                <a:cs typeface="Helvetica"/>
              </a:rPr>
              <a:t>Story</a:t>
            </a:r>
            <a:endParaRPr lang="en-US" sz="3200" dirty="0">
              <a:solidFill>
                <a:srgbClr val="FFFFFF"/>
              </a:solidFill>
              <a:latin typeface="Helvetica"/>
              <a:cs typeface="Helvetica"/>
            </a:endParaRPr>
          </a:p>
        </p:txBody>
      </p:sp>
      <p:sp>
        <p:nvSpPr>
          <p:cNvPr id="10" name="Oval 9"/>
          <p:cNvSpPr/>
          <p:nvPr/>
        </p:nvSpPr>
        <p:spPr>
          <a:xfrm>
            <a:off x="357796" y="2495347"/>
            <a:ext cx="440490" cy="440490"/>
          </a:xfrm>
          <a:prstGeom prst="ellipse">
            <a:avLst/>
          </a:prstGeom>
          <a:solidFill>
            <a:srgbClr val="008000"/>
          </a:solidFill>
          <a:ln>
            <a:solidFill>
              <a:srgbClr val="000000"/>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grpSp>
        <p:nvGrpSpPr>
          <p:cNvPr id="54" name="Group 53"/>
          <p:cNvGrpSpPr/>
          <p:nvPr/>
        </p:nvGrpSpPr>
        <p:grpSpPr>
          <a:xfrm>
            <a:off x="4766370" y="2441258"/>
            <a:ext cx="4221223" cy="494579"/>
            <a:chOff x="4766370" y="2441258"/>
            <a:chExt cx="4221223" cy="494579"/>
          </a:xfrm>
        </p:grpSpPr>
        <p:sp>
          <p:nvSpPr>
            <p:cNvPr id="43" name="Right Arrow 42"/>
            <p:cNvSpPr/>
            <p:nvPr/>
          </p:nvSpPr>
          <p:spPr>
            <a:xfrm>
              <a:off x="4766370" y="2500166"/>
              <a:ext cx="641289" cy="435671"/>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44" name="Oval 43"/>
            <p:cNvSpPr/>
            <p:nvPr/>
          </p:nvSpPr>
          <p:spPr>
            <a:xfrm>
              <a:off x="8518525" y="2441258"/>
              <a:ext cx="469068" cy="469068"/>
            </a:xfrm>
            <a:prstGeom prst="ellipse">
              <a:avLst/>
            </a:prstGeom>
            <a:solidFill>
              <a:srgbClr val="008000"/>
            </a:solidFill>
            <a:ln>
              <a:solidFill>
                <a:srgbClr val="000000"/>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45" name="Oval 44"/>
            <p:cNvSpPr/>
            <p:nvPr/>
          </p:nvSpPr>
          <p:spPr>
            <a:xfrm>
              <a:off x="7662014" y="2441258"/>
              <a:ext cx="469068" cy="469068"/>
            </a:xfrm>
            <a:prstGeom prst="ellipse">
              <a:avLst/>
            </a:prstGeom>
            <a:solidFill>
              <a:schemeClr val="tx1"/>
            </a:solidFill>
            <a:ln>
              <a:solidFill>
                <a:srgbClr val="000000"/>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46" name="Straight Arrow Connector 45"/>
            <p:cNvCxnSpPr>
              <a:stCxn id="45" idx="6"/>
            </p:cNvCxnSpPr>
            <p:nvPr/>
          </p:nvCxnSpPr>
          <p:spPr>
            <a:xfrm>
              <a:off x="8131082" y="267579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Oval 46"/>
            <p:cNvSpPr/>
            <p:nvPr/>
          </p:nvSpPr>
          <p:spPr>
            <a:xfrm>
              <a:off x="6817368" y="2441258"/>
              <a:ext cx="469068" cy="469068"/>
            </a:xfrm>
            <a:prstGeom prst="ellipse">
              <a:avLst/>
            </a:prstGeom>
            <a:solidFill>
              <a:srgbClr val="FFFF00"/>
            </a:solidFill>
            <a:ln>
              <a:solidFill>
                <a:srgbClr val="000000"/>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48" name="Straight Arrow Connector 47"/>
            <p:cNvCxnSpPr>
              <a:stCxn id="47" idx="6"/>
            </p:cNvCxnSpPr>
            <p:nvPr/>
          </p:nvCxnSpPr>
          <p:spPr>
            <a:xfrm>
              <a:off x="7286436" y="267579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9" name="Oval 48"/>
            <p:cNvSpPr/>
            <p:nvPr/>
          </p:nvSpPr>
          <p:spPr>
            <a:xfrm>
              <a:off x="5974630" y="2441258"/>
              <a:ext cx="469068" cy="469068"/>
            </a:xfrm>
            <a:prstGeom prst="ellipse">
              <a:avLst/>
            </a:prstGeom>
            <a:solidFill>
              <a:schemeClr val="tx1"/>
            </a:solidFill>
            <a:ln>
              <a:solidFill>
                <a:srgbClr val="000000"/>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50" name="Straight Arrow Connector 49"/>
            <p:cNvCxnSpPr>
              <a:stCxn id="49" idx="6"/>
            </p:cNvCxnSpPr>
            <p:nvPr/>
          </p:nvCxnSpPr>
          <p:spPr>
            <a:xfrm>
              <a:off x="6443698" y="267579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 name="Group 1"/>
          <p:cNvGrpSpPr/>
          <p:nvPr/>
        </p:nvGrpSpPr>
        <p:grpSpPr>
          <a:xfrm>
            <a:off x="1160901" y="1746308"/>
            <a:ext cx="3039080" cy="2605195"/>
            <a:chOff x="1160901" y="1746308"/>
            <a:chExt cx="3039080" cy="2605195"/>
          </a:xfrm>
        </p:grpSpPr>
        <p:sp>
          <p:nvSpPr>
            <p:cNvPr id="11" name="Right Arrow 10"/>
            <p:cNvSpPr/>
            <p:nvPr/>
          </p:nvSpPr>
          <p:spPr>
            <a:xfrm>
              <a:off x="1160901" y="2495347"/>
              <a:ext cx="641289" cy="435671"/>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sp>
        <p:cxnSp>
          <p:nvCxnSpPr>
            <p:cNvPr id="26" name="Straight Connector 25"/>
            <p:cNvCxnSpPr>
              <a:stCxn id="29" idx="5"/>
              <a:endCxn id="32" idx="1"/>
            </p:cNvCxnSpPr>
            <p:nvPr/>
          </p:nvCxnSpPr>
          <p:spPr>
            <a:xfrm>
              <a:off x="2517090" y="1963317"/>
              <a:ext cx="1465882" cy="60823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30" idx="7"/>
              <a:endCxn id="32" idx="4"/>
            </p:cNvCxnSpPr>
            <p:nvPr/>
          </p:nvCxnSpPr>
          <p:spPr>
            <a:xfrm flipV="1">
              <a:off x="2555755" y="2788556"/>
              <a:ext cx="1517105" cy="134593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2300081" y="1746308"/>
              <a:ext cx="254242" cy="254242"/>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30" name="Oval 29"/>
            <p:cNvSpPr/>
            <p:nvPr/>
          </p:nvSpPr>
          <p:spPr>
            <a:xfrm>
              <a:off x="2338746" y="4097261"/>
              <a:ext cx="254242" cy="254242"/>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32" name="Oval 31"/>
            <p:cNvSpPr/>
            <p:nvPr/>
          </p:nvSpPr>
          <p:spPr>
            <a:xfrm>
              <a:off x="3945739" y="2534314"/>
              <a:ext cx="254242" cy="254242"/>
            </a:xfrm>
            <a:prstGeom prst="ellipse">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sp>
        <p:cxnSp>
          <p:nvCxnSpPr>
            <p:cNvPr id="33" name="Straight Connector 32"/>
            <p:cNvCxnSpPr/>
            <p:nvPr/>
          </p:nvCxnSpPr>
          <p:spPr>
            <a:xfrm flipV="1">
              <a:off x="2465867" y="2661435"/>
              <a:ext cx="1479872" cy="35402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 name="Oval 33"/>
            <p:cNvSpPr/>
            <p:nvPr/>
          </p:nvSpPr>
          <p:spPr>
            <a:xfrm>
              <a:off x="2300081" y="2913621"/>
              <a:ext cx="254242" cy="254242"/>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17038902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6666" y="2197588"/>
            <a:ext cx="2734693" cy="707886"/>
          </a:xfrm>
          <a:prstGeom prst="rect">
            <a:avLst/>
          </a:prstGeom>
          <a:noFill/>
        </p:spPr>
        <p:txBody>
          <a:bodyPr wrap="none" rtlCol="0">
            <a:spAutoFit/>
          </a:bodyPr>
          <a:lstStyle/>
          <a:p>
            <a:r>
              <a:rPr lang="en-US" sz="4000" dirty="0" smtClean="0"/>
              <a:t>Nix the text.</a:t>
            </a:r>
            <a:endParaRPr lang="en-US" sz="4000" dirty="0"/>
          </a:p>
        </p:txBody>
      </p:sp>
      <p:sp>
        <p:nvSpPr>
          <p:cNvPr id="3" name="TextBox 2"/>
          <p:cNvSpPr txBox="1"/>
          <p:nvPr/>
        </p:nvSpPr>
        <p:spPr>
          <a:xfrm>
            <a:off x="4424533" y="2197588"/>
            <a:ext cx="4326425" cy="707886"/>
          </a:xfrm>
          <a:prstGeom prst="rect">
            <a:avLst/>
          </a:prstGeom>
          <a:noFill/>
        </p:spPr>
        <p:txBody>
          <a:bodyPr wrap="none" rtlCol="0">
            <a:spAutoFit/>
          </a:bodyPr>
          <a:lstStyle/>
          <a:p>
            <a:r>
              <a:rPr lang="en-US" sz="4000" dirty="0" smtClean="0"/>
              <a:t>One thing at a time.</a:t>
            </a:r>
            <a:endParaRPr lang="en-US" sz="4000" dirty="0"/>
          </a:p>
        </p:txBody>
      </p:sp>
      <p:cxnSp>
        <p:nvCxnSpPr>
          <p:cNvPr id="7" name="Straight Connector 6"/>
          <p:cNvCxnSpPr/>
          <p:nvPr/>
        </p:nvCxnSpPr>
        <p:spPr>
          <a:xfrm>
            <a:off x="479220" y="2613202"/>
            <a:ext cx="3246675"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Rounded Rectangle 9"/>
          <p:cNvSpPr/>
          <p:nvPr/>
        </p:nvSpPr>
        <p:spPr>
          <a:xfrm>
            <a:off x="3109257" y="114566"/>
            <a:ext cx="3864098" cy="907595"/>
          </a:xfrm>
          <a:prstGeom prst="round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2943084" y="114567"/>
            <a:ext cx="332347" cy="907595"/>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494333" y="265639"/>
            <a:ext cx="1302360" cy="584776"/>
          </a:xfrm>
          <a:prstGeom prst="rect">
            <a:avLst/>
          </a:prstGeom>
          <a:noFill/>
        </p:spPr>
        <p:txBody>
          <a:bodyPr wrap="none" rtlCol="0">
            <a:spAutoFit/>
          </a:bodyPr>
          <a:lstStyle/>
          <a:p>
            <a:r>
              <a:rPr lang="en-US" sz="3200" dirty="0" smtClean="0">
                <a:solidFill>
                  <a:srgbClr val="FFFFFF"/>
                </a:solidFill>
                <a:latin typeface="Helvetica"/>
                <a:cs typeface="Helvetica"/>
              </a:rPr>
              <a:t>Slides</a:t>
            </a:r>
            <a:endParaRPr lang="en-US" sz="3200" dirty="0">
              <a:solidFill>
                <a:srgbClr val="FFFFFF"/>
              </a:solidFill>
              <a:latin typeface="Helvetica"/>
              <a:cs typeface="Helvetica"/>
            </a:endParaRPr>
          </a:p>
        </p:txBody>
      </p:sp>
    </p:spTree>
    <p:extLst>
      <p:ext uri="{BB962C8B-B14F-4D97-AF65-F5344CB8AC3E}">
        <p14:creationId xmlns:p14="http://schemas.microsoft.com/office/powerpoint/2010/main" val="9380216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9916" y="2772216"/>
            <a:ext cx="3703333" cy="523220"/>
          </a:xfrm>
          <a:prstGeom prst="rect">
            <a:avLst/>
          </a:prstGeom>
          <a:noFill/>
        </p:spPr>
        <p:txBody>
          <a:bodyPr wrap="none" rtlCol="0">
            <a:spAutoFit/>
          </a:bodyPr>
          <a:lstStyle/>
          <a:p>
            <a:r>
              <a:rPr lang="en-US" sz="2800" dirty="0" smtClean="0">
                <a:solidFill>
                  <a:srgbClr val="000000"/>
                </a:solidFill>
              </a:rPr>
              <a:t>1.) Memorize Slide Deck</a:t>
            </a:r>
            <a:endParaRPr lang="en-US" sz="2800" dirty="0">
              <a:solidFill>
                <a:srgbClr val="000000"/>
              </a:solidFill>
            </a:endParaRPr>
          </a:p>
        </p:txBody>
      </p:sp>
      <p:sp>
        <p:nvSpPr>
          <p:cNvPr id="3" name="TextBox 2"/>
          <p:cNvSpPr txBox="1"/>
          <p:nvPr/>
        </p:nvSpPr>
        <p:spPr>
          <a:xfrm>
            <a:off x="1989916" y="3527902"/>
            <a:ext cx="4661502" cy="523220"/>
          </a:xfrm>
          <a:prstGeom prst="rect">
            <a:avLst/>
          </a:prstGeom>
          <a:noFill/>
        </p:spPr>
        <p:txBody>
          <a:bodyPr wrap="none" rtlCol="0">
            <a:spAutoFit/>
          </a:bodyPr>
          <a:lstStyle/>
          <a:p>
            <a:r>
              <a:rPr lang="en-US" sz="2800" dirty="0" smtClean="0"/>
              <a:t>2.) Memorize </a:t>
            </a:r>
            <a:r>
              <a:rPr lang="en-US" sz="2800" dirty="0"/>
              <a:t>First 3 Sentences</a:t>
            </a:r>
          </a:p>
        </p:txBody>
      </p:sp>
      <p:sp>
        <p:nvSpPr>
          <p:cNvPr id="4" name="TextBox 3"/>
          <p:cNvSpPr txBox="1"/>
          <p:nvPr/>
        </p:nvSpPr>
        <p:spPr>
          <a:xfrm>
            <a:off x="1989916" y="4233608"/>
            <a:ext cx="8265654" cy="523220"/>
          </a:xfrm>
          <a:prstGeom prst="rect">
            <a:avLst/>
          </a:prstGeom>
          <a:noFill/>
        </p:spPr>
        <p:txBody>
          <a:bodyPr wrap="square" rtlCol="0">
            <a:spAutoFit/>
          </a:bodyPr>
          <a:lstStyle/>
          <a:p>
            <a:r>
              <a:rPr lang="en-US" sz="2800" dirty="0" smtClean="0"/>
              <a:t>3.) Complete. Out Loud. Run-</a:t>
            </a:r>
            <a:r>
              <a:rPr lang="en-US" sz="2800" dirty="0" err="1" smtClean="0"/>
              <a:t>Throughs</a:t>
            </a:r>
            <a:r>
              <a:rPr lang="en-US" sz="2800" dirty="0" smtClean="0"/>
              <a:t>.</a:t>
            </a:r>
            <a:endParaRPr lang="en-US" sz="2800" dirty="0"/>
          </a:p>
        </p:txBody>
      </p:sp>
      <p:sp>
        <p:nvSpPr>
          <p:cNvPr id="5" name="Rounded Rectangle 4"/>
          <p:cNvSpPr/>
          <p:nvPr/>
        </p:nvSpPr>
        <p:spPr>
          <a:xfrm>
            <a:off x="3097387" y="97680"/>
            <a:ext cx="3875968" cy="914400"/>
          </a:xfrm>
          <a:prstGeom prst="round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2931214" y="97680"/>
            <a:ext cx="332347" cy="91440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482463" y="259254"/>
            <a:ext cx="1667043" cy="584776"/>
          </a:xfrm>
          <a:prstGeom prst="rect">
            <a:avLst/>
          </a:prstGeom>
          <a:noFill/>
        </p:spPr>
        <p:txBody>
          <a:bodyPr wrap="none" rtlCol="0">
            <a:spAutoFit/>
          </a:bodyPr>
          <a:lstStyle/>
          <a:p>
            <a:r>
              <a:rPr lang="en-US" sz="3200" dirty="0" smtClean="0">
                <a:solidFill>
                  <a:srgbClr val="FFFFFF"/>
                </a:solidFill>
                <a:latin typeface="Helvetica"/>
                <a:cs typeface="Helvetica"/>
              </a:rPr>
              <a:t>Practice</a:t>
            </a:r>
            <a:endParaRPr lang="en-US" sz="3200" dirty="0">
              <a:solidFill>
                <a:srgbClr val="FFFFFF"/>
              </a:solidFill>
              <a:latin typeface="Helvetica"/>
              <a:cs typeface="Helvetica"/>
            </a:endParaRPr>
          </a:p>
        </p:txBody>
      </p:sp>
      <p:sp>
        <p:nvSpPr>
          <p:cNvPr id="16" name="Rounded Rectangle 15"/>
          <p:cNvSpPr/>
          <p:nvPr/>
        </p:nvSpPr>
        <p:spPr>
          <a:xfrm>
            <a:off x="4337857" y="1694935"/>
            <a:ext cx="1004389" cy="822960"/>
          </a:xfrm>
          <a:prstGeom prst="round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17" name="TextBox 16"/>
          <p:cNvSpPr txBox="1"/>
          <p:nvPr/>
        </p:nvSpPr>
        <p:spPr>
          <a:xfrm>
            <a:off x="4460522" y="1666103"/>
            <a:ext cx="742962" cy="830997"/>
          </a:xfrm>
          <a:prstGeom prst="rect">
            <a:avLst/>
          </a:prstGeom>
          <a:noFill/>
        </p:spPr>
        <p:txBody>
          <a:bodyPr wrap="none" rtlCol="0">
            <a:spAutoFit/>
          </a:bodyPr>
          <a:lstStyle/>
          <a:p>
            <a:pPr algn="ctr"/>
            <a:r>
              <a:rPr lang="en-US" sz="2400" dirty="0" smtClean="0">
                <a:solidFill>
                  <a:schemeClr val="bg1"/>
                </a:solidFill>
              </a:rPr>
              <a:t>Your</a:t>
            </a:r>
          </a:p>
          <a:p>
            <a:pPr algn="ctr"/>
            <a:r>
              <a:rPr lang="en-US" sz="2400" dirty="0" smtClean="0">
                <a:solidFill>
                  <a:schemeClr val="bg1"/>
                </a:solidFill>
              </a:rPr>
              <a:t>Talk</a:t>
            </a:r>
            <a:endParaRPr lang="en-US" sz="2400" dirty="0">
              <a:solidFill>
                <a:schemeClr val="bg1"/>
              </a:solidFill>
            </a:endParaRPr>
          </a:p>
        </p:txBody>
      </p:sp>
      <p:grpSp>
        <p:nvGrpSpPr>
          <p:cNvPr id="8" name="Group 17"/>
          <p:cNvGrpSpPr/>
          <p:nvPr/>
        </p:nvGrpSpPr>
        <p:grpSpPr>
          <a:xfrm>
            <a:off x="2486315" y="1694935"/>
            <a:ext cx="1555659" cy="822960"/>
            <a:chOff x="6095029" y="2055947"/>
            <a:chExt cx="1555659" cy="822960"/>
          </a:xfrm>
        </p:grpSpPr>
        <p:sp>
          <p:nvSpPr>
            <p:cNvPr id="19" name="Rounded Rectangle 18"/>
            <p:cNvSpPr/>
            <p:nvPr/>
          </p:nvSpPr>
          <p:spPr>
            <a:xfrm>
              <a:off x="6095029" y="2055947"/>
              <a:ext cx="1555659" cy="822960"/>
            </a:xfrm>
            <a:prstGeom prst="round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6215980" y="2224499"/>
              <a:ext cx="1343537" cy="461665"/>
            </a:xfrm>
            <a:prstGeom prst="rect">
              <a:avLst/>
            </a:prstGeom>
            <a:noFill/>
          </p:spPr>
          <p:txBody>
            <a:bodyPr wrap="square" rtlCol="0">
              <a:spAutoFit/>
            </a:bodyPr>
            <a:lstStyle/>
            <a:p>
              <a:r>
                <a:rPr lang="en-US" sz="2400" dirty="0" smtClean="0">
                  <a:solidFill>
                    <a:srgbClr val="FFFFFF"/>
                  </a:solidFill>
                  <a:latin typeface="Helvetica"/>
                  <a:cs typeface="Helvetica"/>
                </a:rPr>
                <a:t>Practice</a:t>
              </a:r>
              <a:endParaRPr lang="en-US" sz="2400" dirty="0">
                <a:solidFill>
                  <a:srgbClr val="FFFFFF"/>
                </a:solidFill>
                <a:latin typeface="Helvetica"/>
                <a:cs typeface="Helvetica"/>
              </a:endParaRPr>
            </a:p>
          </p:txBody>
        </p:sp>
      </p:grpSp>
      <p:grpSp>
        <p:nvGrpSpPr>
          <p:cNvPr id="9" name="Group 20"/>
          <p:cNvGrpSpPr/>
          <p:nvPr/>
        </p:nvGrpSpPr>
        <p:grpSpPr>
          <a:xfrm>
            <a:off x="2486315" y="1266293"/>
            <a:ext cx="1974207" cy="693954"/>
            <a:chOff x="6095029" y="1658817"/>
            <a:chExt cx="1974207" cy="1587500"/>
          </a:xfrm>
        </p:grpSpPr>
        <p:sp>
          <p:nvSpPr>
            <p:cNvPr id="22" name="Block Arc 21"/>
            <p:cNvSpPr/>
            <p:nvPr/>
          </p:nvSpPr>
          <p:spPr>
            <a:xfrm>
              <a:off x="6095029" y="1658817"/>
              <a:ext cx="1974207" cy="1587500"/>
            </a:xfrm>
            <a:prstGeom prst="blockArc">
              <a:avLst>
                <a:gd name="adj1" fmla="val 10800000"/>
                <a:gd name="adj2" fmla="val 76667"/>
                <a:gd name="adj3" fmla="val 2757"/>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TextBox 22"/>
            <p:cNvSpPr txBox="1"/>
            <p:nvPr/>
          </p:nvSpPr>
          <p:spPr>
            <a:xfrm>
              <a:off x="6688665" y="1702453"/>
              <a:ext cx="774571" cy="844890"/>
            </a:xfrm>
            <a:prstGeom prst="rect">
              <a:avLst/>
            </a:prstGeom>
            <a:noFill/>
          </p:spPr>
          <p:txBody>
            <a:bodyPr wrap="square" rtlCol="0">
              <a:spAutoFit/>
            </a:bodyPr>
            <a:lstStyle/>
            <a:p>
              <a:r>
                <a:rPr lang="en-US" dirty="0" smtClean="0"/>
                <a:t>3 days</a:t>
              </a:r>
              <a:endParaRPr lang="en-US" dirty="0"/>
            </a:p>
          </p:txBody>
        </p:sp>
      </p:grpSp>
    </p:spTree>
    <p:extLst>
      <p:ext uri="{BB962C8B-B14F-4D97-AF65-F5344CB8AC3E}">
        <p14:creationId xmlns:p14="http://schemas.microsoft.com/office/powerpoint/2010/main" val="31821871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178063" y="62507"/>
            <a:ext cx="4795292" cy="4367598"/>
          </a:xfrm>
          <a:prstGeom prst="roundRect">
            <a:avLst>
              <a:gd name="adj" fmla="val 2302"/>
            </a:avLst>
          </a:prstGeom>
          <a:solidFill>
            <a:srgbClr val="0000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2308624" y="4511294"/>
            <a:ext cx="4664731" cy="534081"/>
          </a:xfrm>
          <a:prstGeom prst="roundRect">
            <a:avLst>
              <a:gd name="adj" fmla="val 21734"/>
            </a:avLst>
          </a:prstGeom>
          <a:solidFill>
            <a:srgbClr val="37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2178063" y="4511294"/>
            <a:ext cx="332347" cy="534081"/>
          </a:xfrm>
          <a:prstGeom prst="roundRect">
            <a:avLst>
              <a:gd name="adj" fmla="val 30953"/>
            </a:avLst>
          </a:prstGeom>
          <a:solidFill>
            <a:srgbClr val="37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3061671" y="4482814"/>
            <a:ext cx="2897548" cy="584776"/>
          </a:xfrm>
          <a:prstGeom prst="rect">
            <a:avLst/>
          </a:prstGeom>
          <a:noFill/>
        </p:spPr>
        <p:txBody>
          <a:bodyPr wrap="none" rtlCol="0">
            <a:spAutoFit/>
          </a:bodyPr>
          <a:lstStyle/>
          <a:p>
            <a:r>
              <a:rPr lang="en-US" sz="3200" b="1" dirty="0" smtClean="0">
                <a:solidFill>
                  <a:schemeClr val="bg1"/>
                </a:solidFill>
                <a:latin typeface="Helvetica"/>
                <a:cs typeface="Helvetica"/>
              </a:rPr>
              <a:t>NO THINKING</a:t>
            </a:r>
            <a:endParaRPr lang="en-US" sz="3200" b="1" dirty="0">
              <a:solidFill>
                <a:schemeClr val="bg1"/>
              </a:solidFill>
              <a:latin typeface="Helvetica"/>
              <a:cs typeface="Helvetica"/>
            </a:endParaRPr>
          </a:p>
        </p:txBody>
      </p:sp>
      <p:sp>
        <p:nvSpPr>
          <p:cNvPr id="8" name="TextBox 7"/>
          <p:cNvSpPr txBox="1"/>
          <p:nvPr/>
        </p:nvSpPr>
        <p:spPr>
          <a:xfrm>
            <a:off x="3322928" y="1807666"/>
            <a:ext cx="2167981" cy="584776"/>
          </a:xfrm>
          <a:prstGeom prst="rect">
            <a:avLst/>
          </a:prstGeom>
          <a:noFill/>
        </p:spPr>
        <p:txBody>
          <a:bodyPr wrap="none" rtlCol="0">
            <a:spAutoFit/>
          </a:bodyPr>
          <a:lstStyle/>
          <a:p>
            <a:r>
              <a:rPr lang="en-US" sz="3200" b="1" dirty="0" smtClean="0">
                <a:solidFill>
                  <a:schemeClr val="bg1"/>
                </a:solidFill>
                <a:latin typeface="Helvetica"/>
                <a:cs typeface="Helvetica"/>
              </a:rPr>
              <a:t>THINKING</a:t>
            </a:r>
            <a:endParaRPr lang="en-US" sz="3200" b="1" dirty="0">
              <a:solidFill>
                <a:schemeClr val="bg1"/>
              </a:solidFill>
              <a:latin typeface="Helvetica"/>
              <a:cs typeface="Helvetica"/>
            </a:endParaRPr>
          </a:p>
        </p:txBody>
      </p:sp>
    </p:spTree>
    <p:extLst>
      <p:ext uri="{BB962C8B-B14F-4D97-AF65-F5344CB8AC3E}">
        <p14:creationId xmlns:p14="http://schemas.microsoft.com/office/powerpoint/2010/main" val="5122975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p:cNvSpPr/>
          <p:nvPr/>
        </p:nvSpPr>
        <p:spPr>
          <a:xfrm>
            <a:off x="2308624" y="4511294"/>
            <a:ext cx="4664731" cy="534081"/>
          </a:xfrm>
          <a:prstGeom prst="roundRect">
            <a:avLst>
              <a:gd name="adj" fmla="val 21734"/>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ounded Rectangle 35"/>
          <p:cNvSpPr/>
          <p:nvPr/>
        </p:nvSpPr>
        <p:spPr>
          <a:xfrm>
            <a:off x="2178063" y="4511294"/>
            <a:ext cx="332347" cy="534081"/>
          </a:xfrm>
          <a:prstGeom prst="roundRect">
            <a:avLst>
              <a:gd name="adj" fmla="val 30953"/>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ounded Rectangle 28"/>
          <p:cNvSpPr/>
          <p:nvPr/>
        </p:nvSpPr>
        <p:spPr>
          <a:xfrm>
            <a:off x="3109257" y="3596145"/>
            <a:ext cx="3864098" cy="246888"/>
          </a:xfrm>
          <a:prstGeom prst="roundRect">
            <a:avLst/>
          </a:prstGeom>
          <a:solidFill>
            <a:srgbClr val="37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ounded Rectangle 29"/>
          <p:cNvSpPr/>
          <p:nvPr/>
        </p:nvSpPr>
        <p:spPr>
          <a:xfrm>
            <a:off x="3109257" y="3879103"/>
            <a:ext cx="3864098" cy="265176"/>
          </a:xfrm>
          <a:prstGeom prst="round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ounded Rectangle 30"/>
          <p:cNvSpPr/>
          <p:nvPr/>
        </p:nvSpPr>
        <p:spPr>
          <a:xfrm>
            <a:off x="3109257" y="4178166"/>
            <a:ext cx="3864098" cy="246888"/>
          </a:xfrm>
          <a:prstGeom prst="round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ounded Rectangle 31"/>
          <p:cNvSpPr/>
          <p:nvPr/>
        </p:nvSpPr>
        <p:spPr>
          <a:xfrm>
            <a:off x="2938365" y="3596145"/>
            <a:ext cx="332347" cy="246888"/>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ounded Rectangle 32"/>
          <p:cNvSpPr/>
          <p:nvPr/>
        </p:nvSpPr>
        <p:spPr>
          <a:xfrm>
            <a:off x="2938365" y="3879103"/>
            <a:ext cx="332347" cy="261106"/>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ounded Rectangle 33"/>
          <p:cNvSpPr/>
          <p:nvPr/>
        </p:nvSpPr>
        <p:spPr>
          <a:xfrm>
            <a:off x="2938365" y="4180051"/>
            <a:ext cx="332347" cy="246887"/>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2308624" y="2982150"/>
            <a:ext cx="4664731" cy="534081"/>
          </a:xfrm>
          <a:prstGeom prst="roundRect">
            <a:avLst>
              <a:gd name="adj" fmla="val 21734"/>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2178063" y="62507"/>
            <a:ext cx="681818" cy="283464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2178063" y="2982150"/>
            <a:ext cx="681818" cy="534081"/>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2178063" y="3599312"/>
            <a:ext cx="681818" cy="830793"/>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061671" y="4482814"/>
            <a:ext cx="2684749" cy="584776"/>
          </a:xfrm>
          <a:prstGeom prst="rect">
            <a:avLst/>
          </a:prstGeom>
          <a:noFill/>
        </p:spPr>
        <p:txBody>
          <a:bodyPr wrap="none" rtlCol="0">
            <a:spAutoFit/>
          </a:bodyPr>
          <a:lstStyle/>
          <a:p>
            <a:r>
              <a:rPr lang="en-US" sz="3200" b="1" dirty="0" smtClean="0">
                <a:solidFill>
                  <a:schemeClr val="bg1"/>
                </a:solidFill>
                <a:latin typeface="Helvetica"/>
                <a:cs typeface="Helvetica"/>
              </a:rPr>
              <a:t>YOUR TALK!</a:t>
            </a:r>
            <a:endParaRPr lang="en-US" sz="3200" b="1" dirty="0">
              <a:solidFill>
                <a:schemeClr val="bg1"/>
              </a:solidFill>
              <a:latin typeface="Helvetica"/>
              <a:cs typeface="Helvetica"/>
            </a:endParaRPr>
          </a:p>
        </p:txBody>
      </p:sp>
      <p:sp>
        <p:nvSpPr>
          <p:cNvPr id="15" name="TextBox 14"/>
          <p:cNvSpPr txBox="1"/>
          <p:nvPr/>
        </p:nvSpPr>
        <p:spPr>
          <a:xfrm>
            <a:off x="3061671" y="2943323"/>
            <a:ext cx="2505814" cy="584776"/>
          </a:xfrm>
          <a:prstGeom prst="rect">
            <a:avLst/>
          </a:prstGeom>
          <a:noFill/>
        </p:spPr>
        <p:txBody>
          <a:bodyPr wrap="none" rtlCol="0">
            <a:spAutoFit/>
          </a:bodyPr>
          <a:lstStyle/>
          <a:p>
            <a:r>
              <a:rPr lang="en-US" sz="3200" dirty="0" smtClean="0">
                <a:solidFill>
                  <a:srgbClr val="FFFFFF"/>
                </a:solidFill>
                <a:latin typeface="Helvetica"/>
                <a:cs typeface="Helvetica"/>
              </a:rPr>
              <a:t>Practice Talk</a:t>
            </a:r>
            <a:endParaRPr lang="en-US" sz="3200" dirty="0">
              <a:solidFill>
                <a:srgbClr val="FFFFFF"/>
              </a:solidFill>
              <a:latin typeface="Helvetica"/>
              <a:cs typeface="Helvetica"/>
            </a:endParaRPr>
          </a:p>
        </p:txBody>
      </p:sp>
      <p:sp>
        <p:nvSpPr>
          <p:cNvPr id="16" name="TextBox 15"/>
          <p:cNvSpPr txBox="1"/>
          <p:nvPr/>
        </p:nvSpPr>
        <p:spPr>
          <a:xfrm rot="16200000">
            <a:off x="1969631" y="1173031"/>
            <a:ext cx="1051490" cy="584776"/>
          </a:xfrm>
          <a:prstGeom prst="rect">
            <a:avLst/>
          </a:prstGeom>
          <a:noFill/>
        </p:spPr>
        <p:txBody>
          <a:bodyPr wrap="none" rtlCol="0">
            <a:spAutoFit/>
          </a:bodyPr>
          <a:lstStyle/>
          <a:p>
            <a:r>
              <a:rPr lang="en-US" sz="3200" dirty="0" smtClean="0">
                <a:solidFill>
                  <a:srgbClr val="FFFFFF"/>
                </a:solidFill>
                <a:latin typeface="Helvetica"/>
                <a:cs typeface="Helvetica"/>
              </a:rPr>
              <a:t>Prep</a:t>
            </a:r>
            <a:endParaRPr lang="en-US" sz="3200" dirty="0">
              <a:solidFill>
                <a:srgbClr val="FFFFFF"/>
              </a:solidFill>
              <a:latin typeface="Helvetica"/>
              <a:cs typeface="Helvetica"/>
            </a:endParaRPr>
          </a:p>
        </p:txBody>
      </p:sp>
      <p:sp>
        <p:nvSpPr>
          <p:cNvPr id="18" name="Rounded Rectangle 17"/>
          <p:cNvSpPr/>
          <p:nvPr/>
        </p:nvSpPr>
        <p:spPr>
          <a:xfrm>
            <a:off x="3109257" y="94944"/>
            <a:ext cx="3864098" cy="914400"/>
          </a:xfrm>
          <a:prstGeom prst="roundRect">
            <a:avLst/>
          </a:prstGeom>
          <a:solidFill>
            <a:srgbClr val="37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2943084" y="94944"/>
            <a:ext cx="332347" cy="91440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494333" y="244122"/>
            <a:ext cx="1159292" cy="584776"/>
          </a:xfrm>
          <a:prstGeom prst="rect">
            <a:avLst/>
          </a:prstGeom>
          <a:noFill/>
        </p:spPr>
        <p:txBody>
          <a:bodyPr wrap="none" rtlCol="0">
            <a:spAutoFit/>
          </a:bodyPr>
          <a:lstStyle/>
          <a:p>
            <a:r>
              <a:rPr lang="en-US" sz="3200" dirty="0" smtClean="0">
                <a:solidFill>
                  <a:srgbClr val="FFFFFF"/>
                </a:solidFill>
                <a:latin typeface="Helvetica"/>
                <a:cs typeface="Helvetica"/>
              </a:rPr>
              <a:t>Story</a:t>
            </a:r>
            <a:endParaRPr lang="en-US" sz="3200" dirty="0">
              <a:solidFill>
                <a:srgbClr val="FFFFFF"/>
              </a:solidFill>
              <a:latin typeface="Helvetica"/>
              <a:cs typeface="Helvetica"/>
            </a:endParaRPr>
          </a:p>
        </p:txBody>
      </p:sp>
      <p:sp>
        <p:nvSpPr>
          <p:cNvPr id="21" name="Rounded Rectangle 20"/>
          <p:cNvSpPr/>
          <p:nvPr/>
        </p:nvSpPr>
        <p:spPr>
          <a:xfrm>
            <a:off x="3109257" y="1035722"/>
            <a:ext cx="3864098" cy="914400"/>
          </a:xfrm>
          <a:prstGeom prst="round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2943084" y="1042527"/>
            <a:ext cx="332347" cy="907595"/>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3494333" y="1193599"/>
            <a:ext cx="1302360" cy="584776"/>
          </a:xfrm>
          <a:prstGeom prst="rect">
            <a:avLst/>
          </a:prstGeom>
          <a:noFill/>
        </p:spPr>
        <p:txBody>
          <a:bodyPr wrap="none" rtlCol="0">
            <a:spAutoFit/>
          </a:bodyPr>
          <a:lstStyle/>
          <a:p>
            <a:r>
              <a:rPr lang="en-US" sz="3200" dirty="0" smtClean="0">
                <a:solidFill>
                  <a:srgbClr val="FFFFFF"/>
                </a:solidFill>
                <a:latin typeface="Helvetica"/>
                <a:cs typeface="Helvetica"/>
              </a:rPr>
              <a:t>Slides</a:t>
            </a:r>
            <a:endParaRPr lang="en-US" sz="3200" dirty="0">
              <a:solidFill>
                <a:srgbClr val="FFFFFF"/>
              </a:solidFill>
              <a:latin typeface="Helvetica"/>
              <a:cs typeface="Helvetica"/>
            </a:endParaRPr>
          </a:p>
        </p:txBody>
      </p:sp>
      <p:sp>
        <p:nvSpPr>
          <p:cNvPr id="24" name="Rounded Rectangle 23"/>
          <p:cNvSpPr/>
          <p:nvPr/>
        </p:nvSpPr>
        <p:spPr>
          <a:xfrm>
            <a:off x="3097387" y="1981504"/>
            <a:ext cx="3875968" cy="914400"/>
          </a:xfrm>
          <a:prstGeom prst="round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2931214" y="1981504"/>
            <a:ext cx="332347" cy="91440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3482463" y="2143078"/>
            <a:ext cx="1667043" cy="584776"/>
          </a:xfrm>
          <a:prstGeom prst="rect">
            <a:avLst/>
          </a:prstGeom>
          <a:noFill/>
        </p:spPr>
        <p:txBody>
          <a:bodyPr wrap="none" rtlCol="0">
            <a:spAutoFit/>
          </a:bodyPr>
          <a:lstStyle/>
          <a:p>
            <a:r>
              <a:rPr lang="en-US" sz="3200" dirty="0" smtClean="0">
                <a:solidFill>
                  <a:srgbClr val="FFFFFF"/>
                </a:solidFill>
                <a:latin typeface="Helvetica"/>
                <a:cs typeface="Helvetica"/>
              </a:rPr>
              <a:t>Practice</a:t>
            </a:r>
            <a:endParaRPr lang="en-US" sz="3200" dirty="0">
              <a:solidFill>
                <a:srgbClr val="FFFFFF"/>
              </a:solidFill>
              <a:latin typeface="Helvetica"/>
              <a:cs typeface="Helvetica"/>
            </a:endParaRPr>
          </a:p>
        </p:txBody>
      </p:sp>
    </p:spTree>
    <p:extLst>
      <p:ext uri="{BB962C8B-B14F-4D97-AF65-F5344CB8AC3E}">
        <p14:creationId xmlns:p14="http://schemas.microsoft.com/office/powerpoint/2010/main" val="39484447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p:cNvSpPr/>
          <p:nvPr/>
        </p:nvSpPr>
        <p:spPr>
          <a:xfrm>
            <a:off x="2308624" y="4511294"/>
            <a:ext cx="4664731" cy="534081"/>
          </a:xfrm>
          <a:prstGeom prst="roundRect">
            <a:avLst>
              <a:gd name="adj" fmla="val 21734"/>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ounded Rectangle 35"/>
          <p:cNvSpPr/>
          <p:nvPr/>
        </p:nvSpPr>
        <p:spPr>
          <a:xfrm>
            <a:off x="2178063" y="4511294"/>
            <a:ext cx="332347" cy="534081"/>
          </a:xfrm>
          <a:prstGeom prst="roundRect">
            <a:avLst>
              <a:gd name="adj" fmla="val 30953"/>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061671" y="4482814"/>
            <a:ext cx="2684749" cy="584776"/>
          </a:xfrm>
          <a:prstGeom prst="rect">
            <a:avLst/>
          </a:prstGeom>
          <a:noFill/>
        </p:spPr>
        <p:txBody>
          <a:bodyPr wrap="none" rtlCol="0">
            <a:spAutoFit/>
          </a:bodyPr>
          <a:lstStyle/>
          <a:p>
            <a:r>
              <a:rPr lang="en-US" sz="3200" b="1" dirty="0" smtClean="0">
                <a:solidFill>
                  <a:schemeClr val="bg1"/>
                </a:solidFill>
                <a:latin typeface="Helvetica"/>
                <a:cs typeface="Helvetica"/>
              </a:rPr>
              <a:t>YOUR TALK!</a:t>
            </a:r>
            <a:endParaRPr lang="en-US" sz="3200" b="1" dirty="0">
              <a:solidFill>
                <a:schemeClr val="bg1"/>
              </a:solidFill>
              <a:latin typeface="Helvetica"/>
              <a:cs typeface="Helvetica"/>
            </a:endParaRPr>
          </a:p>
        </p:txBody>
      </p:sp>
      <p:cxnSp>
        <p:nvCxnSpPr>
          <p:cNvPr id="42" name="Straight Connector 41"/>
          <p:cNvCxnSpPr/>
          <p:nvPr/>
        </p:nvCxnSpPr>
        <p:spPr>
          <a:xfrm rot="10800000">
            <a:off x="-314475" y="3193144"/>
            <a:ext cx="2322291" cy="1318151"/>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16200000" flipV="1">
            <a:off x="-317986" y="1624274"/>
            <a:ext cx="2643791" cy="263676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16200000" flipV="1">
            <a:off x="-602229" y="916704"/>
            <a:ext cx="4458080" cy="2237618"/>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16200000" flipV="1">
            <a:off x="338181" y="1476108"/>
            <a:ext cx="4458081" cy="1118809"/>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16200000" flipV="1">
            <a:off x="1112333" y="1755808"/>
            <a:ext cx="4458083" cy="559405"/>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16200000" flipV="1">
            <a:off x="1814579" y="1898650"/>
            <a:ext cx="4458091" cy="273723"/>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16200000" flipV="1">
            <a:off x="2377564" y="2035518"/>
            <a:ext cx="4458092" cy="1"/>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rot="5400000" flipH="1" flipV="1">
            <a:off x="2923522" y="1902469"/>
            <a:ext cx="4458103" cy="266095"/>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rot="5400000" flipH="1" flipV="1">
            <a:off x="3613539" y="1673259"/>
            <a:ext cx="4458104" cy="724532"/>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rot="5400000" flipH="1" flipV="1">
            <a:off x="4578443" y="1223021"/>
            <a:ext cx="4458104" cy="1625009"/>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rot="5400000" flipH="1" flipV="1">
            <a:off x="5501990" y="888671"/>
            <a:ext cx="4264585" cy="2487245"/>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rot="5400000" flipH="1" flipV="1">
            <a:off x="6515570" y="1237015"/>
            <a:ext cx="3309063" cy="2746083"/>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V="1">
            <a:off x="7142006" y="2842381"/>
            <a:ext cx="2401137" cy="1668915"/>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46002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178063" y="1027097"/>
            <a:ext cx="681818" cy="283464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rot="16200000">
            <a:off x="1969631" y="2137621"/>
            <a:ext cx="1051490" cy="584776"/>
          </a:xfrm>
          <a:prstGeom prst="rect">
            <a:avLst/>
          </a:prstGeom>
          <a:noFill/>
        </p:spPr>
        <p:txBody>
          <a:bodyPr wrap="none" rtlCol="0">
            <a:spAutoFit/>
          </a:bodyPr>
          <a:lstStyle/>
          <a:p>
            <a:r>
              <a:rPr lang="en-US" sz="3200" dirty="0" smtClean="0">
                <a:solidFill>
                  <a:srgbClr val="FFFFFF"/>
                </a:solidFill>
                <a:latin typeface="Helvetica"/>
                <a:cs typeface="Helvetica"/>
              </a:rPr>
              <a:t>Prep</a:t>
            </a:r>
            <a:endParaRPr lang="en-US" sz="3200" dirty="0">
              <a:solidFill>
                <a:srgbClr val="FFFFFF"/>
              </a:solidFill>
              <a:latin typeface="Helvetica"/>
              <a:cs typeface="Helvetica"/>
            </a:endParaRPr>
          </a:p>
        </p:txBody>
      </p:sp>
      <p:sp>
        <p:nvSpPr>
          <p:cNvPr id="6" name="Rounded Rectangle 5"/>
          <p:cNvSpPr/>
          <p:nvPr/>
        </p:nvSpPr>
        <p:spPr>
          <a:xfrm>
            <a:off x="3109257" y="1059534"/>
            <a:ext cx="3864098" cy="914400"/>
          </a:xfrm>
          <a:prstGeom prst="roundRect">
            <a:avLst/>
          </a:prstGeom>
          <a:solidFill>
            <a:srgbClr val="37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2943084" y="1059534"/>
            <a:ext cx="332347" cy="91440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494333" y="1208712"/>
            <a:ext cx="1159292" cy="584776"/>
          </a:xfrm>
          <a:prstGeom prst="rect">
            <a:avLst/>
          </a:prstGeom>
          <a:noFill/>
        </p:spPr>
        <p:txBody>
          <a:bodyPr wrap="none" rtlCol="0">
            <a:spAutoFit/>
          </a:bodyPr>
          <a:lstStyle/>
          <a:p>
            <a:r>
              <a:rPr lang="en-US" sz="3200" dirty="0" smtClean="0">
                <a:solidFill>
                  <a:srgbClr val="FFFFFF"/>
                </a:solidFill>
                <a:latin typeface="Helvetica"/>
                <a:cs typeface="Helvetica"/>
              </a:rPr>
              <a:t>Story</a:t>
            </a:r>
            <a:endParaRPr lang="en-US" sz="3200" dirty="0">
              <a:solidFill>
                <a:srgbClr val="FFFFFF"/>
              </a:solidFill>
              <a:latin typeface="Helvetica"/>
              <a:cs typeface="Helvetica"/>
            </a:endParaRPr>
          </a:p>
        </p:txBody>
      </p:sp>
      <p:sp>
        <p:nvSpPr>
          <p:cNvPr id="9" name="Rounded Rectangle 8"/>
          <p:cNvSpPr/>
          <p:nvPr/>
        </p:nvSpPr>
        <p:spPr>
          <a:xfrm>
            <a:off x="3109257" y="2007116"/>
            <a:ext cx="3864098" cy="907595"/>
          </a:xfrm>
          <a:prstGeom prst="round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2943084" y="2007117"/>
            <a:ext cx="332347" cy="907595"/>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494333" y="2158189"/>
            <a:ext cx="1302360" cy="584776"/>
          </a:xfrm>
          <a:prstGeom prst="rect">
            <a:avLst/>
          </a:prstGeom>
          <a:noFill/>
        </p:spPr>
        <p:txBody>
          <a:bodyPr wrap="none" rtlCol="0">
            <a:spAutoFit/>
          </a:bodyPr>
          <a:lstStyle/>
          <a:p>
            <a:r>
              <a:rPr lang="en-US" sz="3200" dirty="0" smtClean="0">
                <a:solidFill>
                  <a:srgbClr val="FFFFFF"/>
                </a:solidFill>
                <a:latin typeface="Helvetica"/>
                <a:cs typeface="Helvetica"/>
              </a:rPr>
              <a:t>Slides</a:t>
            </a:r>
            <a:endParaRPr lang="en-US" sz="3200" dirty="0">
              <a:solidFill>
                <a:srgbClr val="FFFFFF"/>
              </a:solidFill>
              <a:latin typeface="Helvetica"/>
              <a:cs typeface="Helvetica"/>
            </a:endParaRPr>
          </a:p>
        </p:txBody>
      </p:sp>
      <p:sp>
        <p:nvSpPr>
          <p:cNvPr id="12" name="Rounded Rectangle 11"/>
          <p:cNvSpPr/>
          <p:nvPr/>
        </p:nvSpPr>
        <p:spPr>
          <a:xfrm>
            <a:off x="3097387" y="2946094"/>
            <a:ext cx="3875968" cy="914400"/>
          </a:xfrm>
          <a:prstGeom prst="round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2931214" y="2946094"/>
            <a:ext cx="332347" cy="91440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482463" y="3107668"/>
            <a:ext cx="1667043" cy="584776"/>
          </a:xfrm>
          <a:prstGeom prst="rect">
            <a:avLst/>
          </a:prstGeom>
          <a:noFill/>
        </p:spPr>
        <p:txBody>
          <a:bodyPr wrap="none" rtlCol="0">
            <a:spAutoFit/>
          </a:bodyPr>
          <a:lstStyle/>
          <a:p>
            <a:r>
              <a:rPr lang="en-US" sz="3200" dirty="0" smtClean="0">
                <a:solidFill>
                  <a:srgbClr val="FFFFFF"/>
                </a:solidFill>
                <a:latin typeface="Helvetica"/>
                <a:cs typeface="Helvetica"/>
              </a:rPr>
              <a:t>Practice</a:t>
            </a:r>
            <a:endParaRPr lang="en-US" sz="3200" dirty="0">
              <a:solidFill>
                <a:srgbClr val="FFFFFF"/>
              </a:solidFill>
              <a:latin typeface="Helvetica"/>
              <a:cs typeface="Helvetica"/>
            </a:endParaRPr>
          </a:p>
        </p:txBody>
      </p:sp>
    </p:spTree>
    <p:extLst>
      <p:ext uri="{BB962C8B-B14F-4D97-AF65-F5344CB8AC3E}">
        <p14:creationId xmlns:p14="http://schemas.microsoft.com/office/powerpoint/2010/main" val="23098389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72"/>
          <p:cNvGrpSpPr/>
          <p:nvPr/>
        </p:nvGrpSpPr>
        <p:grpSpPr>
          <a:xfrm>
            <a:off x="348945" y="273901"/>
            <a:ext cx="2712726" cy="4296573"/>
            <a:chOff x="348945" y="273901"/>
            <a:chExt cx="2712726" cy="4296573"/>
          </a:xfrm>
        </p:grpSpPr>
        <p:grpSp>
          <p:nvGrpSpPr>
            <p:cNvPr id="16" name="Group 8"/>
            <p:cNvGrpSpPr/>
            <p:nvPr/>
          </p:nvGrpSpPr>
          <p:grpSpPr>
            <a:xfrm>
              <a:off x="348945" y="302381"/>
              <a:ext cx="1959679" cy="1811577"/>
              <a:chOff x="348945" y="302381"/>
              <a:chExt cx="1959679" cy="1811577"/>
            </a:xfrm>
          </p:grpSpPr>
          <p:sp>
            <p:nvSpPr>
              <p:cNvPr id="29" name="Oval 5"/>
              <p:cNvSpPr/>
              <p:nvPr/>
            </p:nvSpPr>
            <p:spPr>
              <a:xfrm>
                <a:off x="348945" y="30238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30" name="Straight Connector 6"/>
              <p:cNvCxnSpPr/>
              <p:nvPr/>
            </p:nvCxnSpPr>
            <p:spPr>
              <a:xfrm>
                <a:off x="531949" y="471472"/>
                <a:ext cx="1776675" cy="16424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9"/>
            <p:cNvGrpSpPr/>
            <p:nvPr/>
          </p:nvGrpSpPr>
          <p:grpSpPr>
            <a:xfrm rot="845955">
              <a:off x="1101992" y="273901"/>
              <a:ext cx="1959679" cy="1811577"/>
              <a:chOff x="348945" y="302381"/>
              <a:chExt cx="1959679" cy="1811577"/>
            </a:xfrm>
          </p:grpSpPr>
          <p:sp>
            <p:nvSpPr>
              <p:cNvPr id="27" name="Oval 26"/>
              <p:cNvSpPr/>
              <p:nvPr/>
            </p:nvSpPr>
            <p:spPr>
              <a:xfrm>
                <a:off x="348945" y="30238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28" name="Straight Connector 27"/>
              <p:cNvCxnSpPr/>
              <p:nvPr/>
            </p:nvCxnSpPr>
            <p:spPr>
              <a:xfrm>
                <a:off x="531949" y="471472"/>
                <a:ext cx="1776675" cy="16424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8" name="Group 12"/>
            <p:cNvGrpSpPr/>
            <p:nvPr/>
          </p:nvGrpSpPr>
          <p:grpSpPr>
            <a:xfrm rot="19117374">
              <a:off x="467341" y="1391095"/>
              <a:ext cx="1959679" cy="1811577"/>
              <a:chOff x="348945" y="302381"/>
              <a:chExt cx="1959679" cy="1811577"/>
            </a:xfrm>
          </p:grpSpPr>
          <p:sp>
            <p:nvSpPr>
              <p:cNvPr id="25" name="Oval 24"/>
              <p:cNvSpPr/>
              <p:nvPr/>
            </p:nvSpPr>
            <p:spPr>
              <a:xfrm>
                <a:off x="348945" y="30238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26" name="Straight Connector 25"/>
              <p:cNvCxnSpPr/>
              <p:nvPr/>
            </p:nvCxnSpPr>
            <p:spPr>
              <a:xfrm>
                <a:off x="531949" y="471472"/>
                <a:ext cx="1776675" cy="16424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16"/>
            <p:cNvGrpSpPr/>
            <p:nvPr/>
          </p:nvGrpSpPr>
          <p:grpSpPr>
            <a:xfrm rot="16895723">
              <a:off x="619741" y="2268878"/>
              <a:ext cx="1959679" cy="1811577"/>
              <a:chOff x="348945" y="302381"/>
              <a:chExt cx="1959679" cy="1811577"/>
            </a:xfrm>
          </p:grpSpPr>
          <p:sp>
            <p:nvSpPr>
              <p:cNvPr id="23" name="Oval 22"/>
              <p:cNvSpPr/>
              <p:nvPr/>
            </p:nvSpPr>
            <p:spPr>
              <a:xfrm>
                <a:off x="348945" y="30238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24" name="Straight Connector 23"/>
              <p:cNvCxnSpPr/>
              <p:nvPr/>
            </p:nvCxnSpPr>
            <p:spPr>
              <a:xfrm>
                <a:off x="531949" y="471472"/>
                <a:ext cx="1776675" cy="16424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20"/>
            <p:cNvGrpSpPr/>
            <p:nvPr/>
          </p:nvGrpSpPr>
          <p:grpSpPr>
            <a:xfrm rot="15018865">
              <a:off x="791928" y="2646462"/>
              <a:ext cx="2007783" cy="1840242"/>
              <a:chOff x="582469" y="-25770"/>
              <a:chExt cx="2007783" cy="1840242"/>
            </a:xfrm>
          </p:grpSpPr>
          <p:sp>
            <p:nvSpPr>
              <p:cNvPr id="21" name="Oval 20"/>
              <p:cNvSpPr/>
              <p:nvPr/>
            </p:nvSpPr>
            <p:spPr>
              <a:xfrm>
                <a:off x="647089" y="-25770"/>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22" name="Straight Connector 21"/>
              <p:cNvCxnSpPr>
                <a:stCxn id="21" idx="5"/>
              </p:cNvCxnSpPr>
              <p:nvPr/>
            </p:nvCxnSpPr>
            <p:spPr>
              <a:xfrm rot="6581135" flipV="1">
                <a:off x="924487" y="148707"/>
                <a:ext cx="1323747" cy="20077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31" name="Group 46"/>
          <p:cNvGrpSpPr/>
          <p:nvPr/>
        </p:nvGrpSpPr>
        <p:grpSpPr>
          <a:xfrm>
            <a:off x="2045756" y="3177218"/>
            <a:ext cx="4223191" cy="1868095"/>
            <a:chOff x="2045756" y="3177218"/>
            <a:chExt cx="4223191" cy="1868095"/>
          </a:xfrm>
        </p:grpSpPr>
        <p:grpSp>
          <p:nvGrpSpPr>
            <p:cNvPr id="32" name="Group 24"/>
            <p:cNvGrpSpPr/>
            <p:nvPr/>
          </p:nvGrpSpPr>
          <p:grpSpPr>
            <a:xfrm rot="13618581">
              <a:off x="1597080" y="3900464"/>
              <a:ext cx="1547884" cy="650531"/>
              <a:chOff x="597484" y="198622"/>
              <a:chExt cx="1547884" cy="650531"/>
            </a:xfrm>
          </p:grpSpPr>
          <p:sp>
            <p:nvSpPr>
              <p:cNvPr id="45" name="Oval 25"/>
              <p:cNvSpPr/>
              <p:nvPr/>
            </p:nvSpPr>
            <p:spPr>
              <a:xfrm>
                <a:off x="673415" y="198622"/>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46" name="Straight Connector 45"/>
              <p:cNvCxnSpPr/>
              <p:nvPr/>
            </p:nvCxnSpPr>
            <p:spPr>
              <a:xfrm rot="13381419" flipH="1" flipV="1">
                <a:off x="597484" y="847565"/>
                <a:ext cx="1547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3" name="Group 30"/>
            <p:cNvGrpSpPr/>
            <p:nvPr/>
          </p:nvGrpSpPr>
          <p:grpSpPr>
            <a:xfrm rot="13618581">
              <a:off x="2931181" y="4089752"/>
              <a:ext cx="1072367" cy="471586"/>
              <a:chOff x="497225" y="461435"/>
              <a:chExt cx="1072367" cy="471586"/>
            </a:xfrm>
          </p:grpSpPr>
          <p:sp>
            <p:nvSpPr>
              <p:cNvPr id="43" name="Oval 42"/>
              <p:cNvSpPr/>
              <p:nvPr/>
            </p:nvSpPr>
            <p:spPr>
              <a:xfrm>
                <a:off x="545913" y="461435"/>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44" name="Straight Connector 43"/>
              <p:cNvCxnSpPr/>
              <p:nvPr/>
            </p:nvCxnSpPr>
            <p:spPr>
              <a:xfrm rot="2581419" flipV="1">
                <a:off x="497225" y="926156"/>
                <a:ext cx="1072367" cy="686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4" name="Group 34"/>
            <p:cNvGrpSpPr/>
            <p:nvPr/>
          </p:nvGrpSpPr>
          <p:grpSpPr>
            <a:xfrm rot="13618581">
              <a:off x="3627419" y="3537150"/>
              <a:ext cx="1227696" cy="507831"/>
              <a:chOff x="853044" y="834088"/>
              <a:chExt cx="1227696" cy="507831"/>
            </a:xfrm>
          </p:grpSpPr>
          <p:sp>
            <p:nvSpPr>
              <p:cNvPr id="41" name="Oval 40"/>
              <p:cNvSpPr/>
              <p:nvPr/>
            </p:nvSpPr>
            <p:spPr>
              <a:xfrm>
                <a:off x="918671" y="834088"/>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42" name="Straight Connector 41"/>
              <p:cNvCxnSpPr/>
              <p:nvPr/>
            </p:nvCxnSpPr>
            <p:spPr>
              <a:xfrm rot="2581419" flipV="1">
                <a:off x="853044" y="1330470"/>
                <a:ext cx="1227696" cy="1144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5" name="Group 37"/>
            <p:cNvGrpSpPr/>
            <p:nvPr/>
          </p:nvGrpSpPr>
          <p:grpSpPr>
            <a:xfrm rot="13618581">
              <a:off x="4220285" y="3821904"/>
              <a:ext cx="1703912" cy="742906"/>
              <a:chOff x="405493" y="403536"/>
              <a:chExt cx="1703912" cy="742906"/>
            </a:xfrm>
          </p:grpSpPr>
          <p:sp>
            <p:nvSpPr>
              <p:cNvPr id="39" name="Oval 38"/>
              <p:cNvSpPr/>
              <p:nvPr/>
            </p:nvSpPr>
            <p:spPr>
              <a:xfrm>
                <a:off x="468258" y="403536"/>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40" name="Straight Connector 39"/>
              <p:cNvCxnSpPr/>
              <p:nvPr/>
            </p:nvCxnSpPr>
            <p:spPr>
              <a:xfrm rot="2581419" flipV="1">
                <a:off x="405493" y="1134993"/>
                <a:ext cx="1703912" cy="1144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6" name="Group 40"/>
            <p:cNvGrpSpPr/>
            <p:nvPr/>
          </p:nvGrpSpPr>
          <p:grpSpPr>
            <a:xfrm rot="13618581">
              <a:off x="5488501" y="3552368"/>
              <a:ext cx="1056372" cy="504520"/>
              <a:chOff x="625797" y="889061"/>
              <a:chExt cx="1056372" cy="504520"/>
            </a:xfrm>
          </p:grpSpPr>
          <p:sp>
            <p:nvSpPr>
              <p:cNvPr id="37" name="Oval 36"/>
              <p:cNvSpPr/>
              <p:nvPr/>
            </p:nvSpPr>
            <p:spPr>
              <a:xfrm>
                <a:off x="625797" y="88906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38" name="Straight Connector 37"/>
              <p:cNvCxnSpPr/>
              <p:nvPr/>
            </p:nvCxnSpPr>
            <p:spPr>
              <a:xfrm rot="13381419" flipH="1" flipV="1">
                <a:off x="652535" y="1391993"/>
                <a:ext cx="102963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47" name="Group 47"/>
          <p:cNvGrpSpPr/>
          <p:nvPr/>
        </p:nvGrpSpPr>
        <p:grpSpPr>
          <a:xfrm rot="10800000">
            <a:off x="2661000" y="-7712"/>
            <a:ext cx="4760507" cy="2129482"/>
            <a:chOff x="2242141" y="3021577"/>
            <a:chExt cx="4760507" cy="2129482"/>
          </a:xfrm>
        </p:grpSpPr>
        <p:grpSp>
          <p:nvGrpSpPr>
            <p:cNvPr id="48" name="Group 24"/>
            <p:cNvGrpSpPr/>
            <p:nvPr/>
          </p:nvGrpSpPr>
          <p:grpSpPr>
            <a:xfrm rot="13618581">
              <a:off x="2111394" y="3998162"/>
              <a:ext cx="1184824" cy="923330"/>
              <a:chOff x="380807" y="145795"/>
              <a:chExt cx="1184824" cy="923330"/>
            </a:xfrm>
          </p:grpSpPr>
          <p:sp>
            <p:nvSpPr>
              <p:cNvPr id="64" name="Oval 63"/>
              <p:cNvSpPr/>
              <p:nvPr/>
            </p:nvSpPr>
            <p:spPr>
              <a:xfrm>
                <a:off x="495087" y="145795"/>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65" name="Straight Connector 64"/>
              <p:cNvCxnSpPr/>
              <p:nvPr/>
            </p:nvCxnSpPr>
            <p:spPr>
              <a:xfrm rot="2581419">
                <a:off x="380807" y="664708"/>
                <a:ext cx="1184824" cy="4044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9" name="Group 30"/>
            <p:cNvGrpSpPr/>
            <p:nvPr/>
          </p:nvGrpSpPr>
          <p:grpSpPr>
            <a:xfrm rot="13618581">
              <a:off x="2647202" y="3988697"/>
              <a:ext cx="1496327" cy="680075"/>
              <a:chOff x="332043" y="302381"/>
              <a:chExt cx="1496327" cy="680075"/>
            </a:xfrm>
          </p:grpSpPr>
          <p:sp>
            <p:nvSpPr>
              <p:cNvPr id="62" name="Oval 61"/>
              <p:cNvSpPr/>
              <p:nvPr/>
            </p:nvSpPr>
            <p:spPr>
              <a:xfrm>
                <a:off x="348945" y="30238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63" name="Straight Connector 62"/>
              <p:cNvCxnSpPr/>
              <p:nvPr/>
            </p:nvCxnSpPr>
            <p:spPr>
              <a:xfrm rot="13381419" flipH="1">
                <a:off x="332043" y="978655"/>
                <a:ext cx="1496327" cy="380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0" name="Group 34"/>
            <p:cNvGrpSpPr/>
            <p:nvPr/>
          </p:nvGrpSpPr>
          <p:grpSpPr>
            <a:xfrm rot="13618581">
              <a:off x="3556400" y="3875760"/>
              <a:ext cx="1303706" cy="610956"/>
              <a:chOff x="552322" y="492189"/>
              <a:chExt cx="1303706" cy="610956"/>
            </a:xfrm>
          </p:grpSpPr>
          <p:sp>
            <p:nvSpPr>
              <p:cNvPr id="60" name="Oval 59"/>
              <p:cNvSpPr/>
              <p:nvPr/>
            </p:nvSpPr>
            <p:spPr>
              <a:xfrm>
                <a:off x="552322" y="492189"/>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61" name="Straight Connector 60"/>
              <p:cNvCxnSpPr/>
              <p:nvPr/>
            </p:nvCxnSpPr>
            <p:spPr>
              <a:xfrm rot="2581419">
                <a:off x="564486" y="1101557"/>
                <a:ext cx="129154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1" name="Group 37"/>
            <p:cNvGrpSpPr/>
            <p:nvPr/>
          </p:nvGrpSpPr>
          <p:grpSpPr>
            <a:xfrm rot="13618581">
              <a:off x="4468328" y="4183420"/>
              <a:ext cx="1311342" cy="614929"/>
              <a:chOff x="348945" y="302381"/>
              <a:chExt cx="1311342" cy="614929"/>
            </a:xfrm>
          </p:grpSpPr>
          <p:sp>
            <p:nvSpPr>
              <p:cNvPr id="58" name="Oval 57"/>
              <p:cNvSpPr/>
              <p:nvPr/>
            </p:nvSpPr>
            <p:spPr>
              <a:xfrm>
                <a:off x="348945" y="30238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59" name="Straight Connector 58"/>
              <p:cNvCxnSpPr/>
              <p:nvPr/>
            </p:nvCxnSpPr>
            <p:spPr>
              <a:xfrm rot="2581419">
                <a:off x="357329" y="915722"/>
                <a:ext cx="1302958"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2" name="Group 40"/>
            <p:cNvGrpSpPr/>
            <p:nvPr/>
          </p:nvGrpSpPr>
          <p:grpSpPr>
            <a:xfrm rot="13618581">
              <a:off x="5203274" y="3795514"/>
              <a:ext cx="1126442" cy="542050"/>
              <a:chOff x="569996" y="508706"/>
              <a:chExt cx="1126442" cy="542050"/>
            </a:xfrm>
          </p:grpSpPr>
          <p:sp>
            <p:nvSpPr>
              <p:cNvPr id="56" name="Oval 55"/>
              <p:cNvSpPr/>
              <p:nvPr/>
            </p:nvSpPr>
            <p:spPr>
              <a:xfrm>
                <a:off x="569996" y="508706"/>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57" name="Straight Connector 56"/>
              <p:cNvCxnSpPr/>
              <p:nvPr/>
            </p:nvCxnSpPr>
            <p:spPr>
              <a:xfrm rot="2581419">
                <a:off x="607106" y="1049168"/>
                <a:ext cx="108933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3" name="Group 43"/>
            <p:cNvGrpSpPr/>
            <p:nvPr/>
          </p:nvGrpSpPr>
          <p:grpSpPr>
            <a:xfrm rot="13618581">
              <a:off x="5483986" y="3632397"/>
              <a:ext cx="2129482" cy="907842"/>
              <a:chOff x="240771" y="302381"/>
              <a:chExt cx="2129482" cy="907842"/>
            </a:xfrm>
          </p:grpSpPr>
          <p:sp>
            <p:nvSpPr>
              <p:cNvPr id="54" name="Oval 53"/>
              <p:cNvSpPr/>
              <p:nvPr/>
            </p:nvSpPr>
            <p:spPr>
              <a:xfrm>
                <a:off x="348945" y="30238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55" name="Straight Connector 54"/>
              <p:cNvCxnSpPr/>
              <p:nvPr/>
            </p:nvCxnSpPr>
            <p:spPr>
              <a:xfrm rot="2581419">
                <a:off x="240771" y="1196037"/>
                <a:ext cx="2129482" cy="141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66" name="Group 73"/>
          <p:cNvGrpSpPr/>
          <p:nvPr/>
        </p:nvGrpSpPr>
        <p:grpSpPr>
          <a:xfrm rot="11329501">
            <a:off x="6547222" y="237246"/>
            <a:ext cx="2257521" cy="4600733"/>
            <a:chOff x="427262" y="151738"/>
            <a:chExt cx="2257521" cy="4600733"/>
          </a:xfrm>
        </p:grpSpPr>
        <p:grpSp>
          <p:nvGrpSpPr>
            <p:cNvPr id="67" name="Group 8"/>
            <p:cNvGrpSpPr/>
            <p:nvPr/>
          </p:nvGrpSpPr>
          <p:grpSpPr>
            <a:xfrm>
              <a:off x="427262" y="412623"/>
              <a:ext cx="1959679" cy="1811577"/>
              <a:chOff x="427262" y="412623"/>
              <a:chExt cx="1959679" cy="1811577"/>
            </a:xfrm>
          </p:grpSpPr>
          <p:sp>
            <p:nvSpPr>
              <p:cNvPr id="80" name="Oval 5"/>
              <p:cNvSpPr/>
              <p:nvPr/>
            </p:nvSpPr>
            <p:spPr>
              <a:xfrm>
                <a:off x="427262" y="412623"/>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81" name="Straight Connector 6"/>
              <p:cNvCxnSpPr/>
              <p:nvPr/>
            </p:nvCxnSpPr>
            <p:spPr>
              <a:xfrm>
                <a:off x="610266" y="581714"/>
                <a:ext cx="1776675" cy="16424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8" name="Group 9"/>
            <p:cNvGrpSpPr/>
            <p:nvPr/>
          </p:nvGrpSpPr>
          <p:grpSpPr>
            <a:xfrm rot="845955">
              <a:off x="1198284" y="151738"/>
              <a:ext cx="1238006" cy="1199905"/>
              <a:chOff x="348945" y="257555"/>
              <a:chExt cx="1238006" cy="1199905"/>
            </a:xfrm>
          </p:grpSpPr>
          <p:sp>
            <p:nvSpPr>
              <p:cNvPr id="78" name="Oval 77"/>
              <p:cNvSpPr/>
              <p:nvPr/>
            </p:nvSpPr>
            <p:spPr>
              <a:xfrm>
                <a:off x="348945" y="30238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79" name="Straight Connector 78"/>
              <p:cNvCxnSpPr/>
              <p:nvPr/>
            </p:nvCxnSpPr>
            <p:spPr>
              <a:xfrm rot="4024544" flipV="1">
                <a:off x="559458" y="429967"/>
                <a:ext cx="1199905" cy="85508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9" name="Group 12"/>
            <p:cNvGrpSpPr/>
            <p:nvPr/>
          </p:nvGrpSpPr>
          <p:grpSpPr>
            <a:xfrm rot="19117374">
              <a:off x="467341" y="1391095"/>
              <a:ext cx="1959679" cy="1811577"/>
              <a:chOff x="348945" y="302381"/>
              <a:chExt cx="1959679" cy="1811577"/>
            </a:xfrm>
          </p:grpSpPr>
          <p:sp>
            <p:nvSpPr>
              <p:cNvPr id="76" name="Oval 75"/>
              <p:cNvSpPr/>
              <p:nvPr/>
            </p:nvSpPr>
            <p:spPr>
              <a:xfrm>
                <a:off x="348945" y="30238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77" name="Straight Connector 76"/>
              <p:cNvCxnSpPr/>
              <p:nvPr/>
            </p:nvCxnSpPr>
            <p:spPr>
              <a:xfrm>
                <a:off x="531949" y="471472"/>
                <a:ext cx="1776675" cy="16424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0" name="Group 16"/>
            <p:cNvGrpSpPr/>
            <p:nvPr/>
          </p:nvGrpSpPr>
          <p:grpSpPr>
            <a:xfrm rot="16895723">
              <a:off x="695302" y="2269713"/>
              <a:ext cx="1884798" cy="1749112"/>
              <a:chOff x="423826" y="364846"/>
              <a:chExt cx="1884798" cy="1749112"/>
            </a:xfrm>
          </p:grpSpPr>
          <p:sp>
            <p:nvSpPr>
              <p:cNvPr id="74" name="Oval 73"/>
              <p:cNvSpPr/>
              <p:nvPr/>
            </p:nvSpPr>
            <p:spPr>
              <a:xfrm>
                <a:off x="423826" y="364846"/>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75" name="Straight Connector 74"/>
              <p:cNvCxnSpPr/>
              <p:nvPr/>
            </p:nvCxnSpPr>
            <p:spPr>
              <a:xfrm>
                <a:off x="531949" y="471472"/>
                <a:ext cx="1776675" cy="16424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1" name="Group 20"/>
            <p:cNvGrpSpPr/>
            <p:nvPr/>
          </p:nvGrpSpPr>
          <p:grpSpPr>
            <a:xfrm rot="15018865">
              <a:off x="1162745" y="3230432"/>
              <a:ext cx="1690316" cy="1353761"/>
              <a:chOff x="348945" y="302381"/>
              <a:chExt cx="1690316" cy="1353761"/>
            </a:xfrm>
          </p:grpSpPr>
          <p:sp>
            <p:nvSpPr>
              <p:cNvPr id="72" name="Oval 71"/>
              <p:cNvSpPr/>
              <p:nvPr/>
            </p:nvSpPr>
            <p:spPr>
              <a:xfrm>
                <a:off x="348945" y="30238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73" name="Straight Connector 72"/>
              <p:cNvCxnSpPr/>
              <p:nvPr/>
            </p:nvCxnSpPr>
            <p:spPr>
              <a:xfrm rot="651634">
                <a:off x="419332" y="614758"/>
                <a:ext cx="1619929" cy="104138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3" name="Rounded Rectangle 2"/>
          <p:cNvSpPr/>
          <p:nvPr/>
        </p:nvSpPr>
        <p:spPr>
          <a:xfrm>
            <a:off x="2178063" y="1027097"/>
            <a:ext cx="681818" cy="283464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rot="16200000">
            <a:off x="1969631" y="2137621"/>
            <a:ext cx="1051490" cy="584776"/>
          </a:xfrm>
          <a:prstGeom prst="rect">
            <a:avLst/>
          </a:prstGeom>
          <a:noFill/>
        </p:spPr>
        <p:txBody>
          <a:bodyPr wrap="none" rtlCol="0">
            <a:spAutoFit/>
          </a:bodyPr>
          <a:lstStyle/>
          <a:p>
            <a:r>
              <a:rPr lang="en-US" sz="3200" dirty="0" smtClean="0">
                <a:solidFill>
                  <a:srgbClr val="FFFFFF"/>
                </a:solidFill>
                <a:latin typeface="Helvetica"/>
                <a:cs typeface="Helvetica"/>
              </a:rPr>
              <a:t>Prep</a:t>
            </a:r>
            <a:endParaRPr lang="en-US" sz="3200" dirty="0">
              <a:solidFill>
                <a:srgbClr val="FFFFFF"/>
              </a:solidFill>
              <a:latin typeface="Helvetica"/>
              <a:cs typeface="Helvetica"/>
            </a:endParaRPr>
          </a:p>
        </p:txBody>
      </p:sp>
      <p:sp>
        <p:nvSpPr>
          <p:cNvPr id="6" name="Rounded Rectangle 5"/>
          <p:cNvSpPr/>
          <p:nvPr/>
        </p:nvSpPr>
        <p:spPr>
          <a:xfrm>
            <a:off x="3109257" y="1059534"/>
            <a:ext cx="3864098" cy="914400"/>
          </a:xfrm>
          <a:prstGeom prst="roundRect">
            <a:avLst/>
          </a:prstGeom>
          <a:solidFill>
            <a:srgbClr val="37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2943084" y="1059534"/>
            <a:ext cx="332347" cy="91440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494333" y="1208712"/>
            <a:ext cx="1159292" cy="584776"/>
          </a:xfrm>
          <a:prstGeom prst="rect">
            <a:avLst/>
          </a:prstGeom>
          <a:noFill/>
        </p:spPr>
        <p:txBody>
          <a:bodyPr wrap="none" rtlCol="0">
            <a:spAutoFit/>
          </a:bodyPr>
          <a:lstStyle/>
          <a:p>
            <a:r>
              <a:rPr lang="en-US" sz="3200" dirty="0" smtClean="0">
                <a:solidFill>
                  <a:srgbClr val="FFFFFF"/>
                </a:solidFill>
                <a:latin typeface="Helvetica"/>
                <a:cs typeface="Helvetica"/>
              </a:rPr>
              <a:t>Story</a:t>
            </a:r>
            <a:endParaRPr lang="en-US" sz="3200" dirty="0">
              <a:solidFill>
                <a:srgbClr val="FFFFFF"/>
              </a:solidFill>
              <a:latin typeface="Helvetica"/>
              <a:cs typeface="Helvetica"/>
            </a:endParaRPr>
          </a:p>
        </p:txBody>
      </p:sp>
      <p:sp>
        <p:nvSpPr>
          <p:cNvPr id="9" name="Rounded Rectangle 8"/>
          <p:cNvSpPr/>
          <p:nvPr/>
        </p:nvSpPr>
        <p:spPr>
          <a:xfrm>
            <a:off x="3109257" y="2007116"/>
            <a:ext cx="3864098" cy="907595"/>
          </a:xfrm>
          <a:prstGeom prst="round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2943084" y="2007117"/>
            <a:ext cx="332347" cy="907595"/>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494333" y="2158189"/>
            <a:ext cx="1302360" cy="584776"/>
          </a:xfrm>
          <a:prstGeom prst="rect">
            <a:avLst/>
          </a:prstGeom>
          <a:noFill/>
        </p:spPr>
        <p:txBody>
          <a:bodyPr wrap="none" rtlCol="0">
            <a:spAutoFit/>
          </a:bodyPr>
          <a:lstStyle/>
          <a:p>
            <a:r>
              <a:rPr lang="en-US" sz="3200" dirty="0" smtClean="0">
                <a:solidFill>
                  <a:srgbClr val="FFFFFF"/>
                </a:solidFill>
                <a:latin typeface="Helvetica"/>
                <a:cs typeface="Helvetica"/>
              </a:rPr>
              <a:t>Slides</a:t>
            </a:r>
            <a:endParaRPr lang="en-US" sz="3200" dirty="0">
              <a:solidFill>
                <a:srgbClr val="FFFFFF"/>
              </a:solidFill>
              <a:latin typeface="Helvetica"/>
              <a:cs typeface="Helvetica"/>
            </a:endParaRPr>
          </a:p>
        </p:txBody>
      </p:sp>
      <p:sp>
        <p:nvSpPr>
          <p:cNvPr id="12" name="Rounded Rectangle 11"/>
          <p:cNvSpPr/>
          <p:nvPr/>
        </p:nvSpPr>
        <p:spPr>
          <a:xfrm>
            <a:off x="3097387" y="2946094"/>
            <a:ext cx="3875968" cy="914400"/>
          </a:xfrm>
          <a:prstGeom prst="round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2931214" y="2946094"/>
            <a:ext cx="332347" cy="91440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482463" y="3107668"/>
            <a:ext cx="1667043" cy="584776"/>
          </a:xfrm>
          <a:prstGeom prst="rect">
            <a:avLst/>
          </a:prstGeom>
          <a:noFill/>
        </p:spPr>
        <p:txBody>
          <a:bodyPr wrap="none" rtlCol="0">
            <a:spAutoFit/>
          </a:bodyPr>
          <a:lstStyle/>
          <a:p>
            <a:r>
              <a:rPr lang="en-US" sz="3200" dirty="0" smtClean="0">
                <a:solidFill>
                  <a:srgbClr val="FFFFFF"/>
                </a:solidFill>
                <a:latin typeface="Helvetica"/>
                <a:cs typeface="Helvetica"/>
              </a:rPr>
              <a:t>Practice</a:t>
            </a:r>
            <a:endParaRPr lang="en-US" sz="3200" dirty="0">
              <a:solidFill>
                <a:srgbClr val="FFFFFF"/>
              </a:solidFill>
              <a:latin typeface="Helvetica"/>
              <a:cs typeface="Helvetica"/>
            </a:endParaRPr>
          </a:p>
        </p:txBody>
      </p:sp>
      <p:sp>
        <p:nvSpPr>
          <p:cNvPr id="97" name="Donut 96"/>
          <p:cNvSpPr/>
          <p:nvPr/>
        </p:nvSpPr>
        <p:spPr>
          <a:xfrm>
            <a:off x="8318649" y="966751"/>
            <a:ext cx="740686" cy="709826"/>
          </a:xfrm>
          <a:prstGeom prst="donut">
            <a:avLst>
              <a:gd name="adj" fmla="val 7427"/>
            </a:avLst>
          </a:prstGeom>
          <a:solidFill>
            <a:srgbClr val="53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0983892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44500" y="787400"/>
            <a:ext cx="8255000" cy="3556000"/>
          </a:xfrm>
          <a:prstGeom prst="rect">
            <a:avLst/>
          </a:prstGeom>
        </p:spPr>
      </p:pic>
    </p:spTree>
    <p:extLst>
      <p:ext uri="{BB962C8B-B14F-4D97-AF65-F5344CB8AC3E}">
        <p14:creationId xmlns:p14="http://schemas.microsoft.com/office/powerpoint/2010/main" val="28131125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4500" y="787400"/>
            <a:ext cx="8255000" cy="3556000"/>
          </a:xfrm>
          <a:prstGeom prst="rect">
            <a:avLst/>
          </a:prstGeom>
        </p:spPr>
      </p:pic>
    </p:spTree>
    <p:extLst>
      <p:ext uri="{BB962C8B-B14F-4D97-AF65-F5344CB8AC3E}">
        <p14:creationId xmlns:p14="http://schemas.microsoft.com/office/powerpoint/2010/main" val="3023165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44500" y="787400"/>
            <a:ext cx="8255000" cy="3556000"/>
          </a:xfrm>
          <a:prstGeom prst="rect">
            <a:avLst/>
          </a:prstGeom>
        </p:spPr>
      </p:pic>
    </p:spTree>
    <p:extLst>
      <p:ext uri="{BB962C8B-B14F-4D97-AF65-F5344CB8AC3E}">
        <p14:creationId xmlns:p14="http://schemas.microsoft.com/office/powerpoint/2010/main" val="546479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93900" y="0"/>
            <a:ext cx="5143500" cy="5143500"/>
          </a:xfrm>
          <a:prstGeom prst="rect">
            <a:avLst/>
          </a:prstGeom>
        </p:spPr>
      </p:pic>
    </p:spTree>
    <p:extLst>
      <p:ext uri="{BB962C8B-B14F-4D97-AF65-F5344CB8AC3E}">
        <p14:creationId xmlns:p14="http://schemas.microsoft.com/office/powerpoint/2010/main" val="4222733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3900" y="0"/>
            <a:ext cx="5143500" cy="5143500"/>
          </a:xfrm>
          <a:prstGeom prst="rect">
            <a:avLst/>
          </a:prstGeom>
        </p:spPr>
      </p:pic>
    </p:spTree>
    <p:extLst>
      <p:ext uri="{BB962C8B-B14F-4D97-AF65-F5344CB8AC3E}">
        <p14:creationId xmlns:p14="http://schemas.microsoft.com/office/powerpoint/2010/main" val="22630963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93900" y="0"/>
            <a:ext cx="5143500" cy="5143500"/>
          </a:xfrm>
          <a:prstGeom prst="rect">
            <a:avLst/>
          </a:prstGeom>
        </p:spPr>
      </p:pic>
    </p:spTree>
    <p:extLst>
      <p:ext uri="{BB962C8B-B14F-4D97-AF65-F5344CB8AC3E}">
        <p14:creationId xmlns:p14="http://schemas.microsoft.com/office/powerpoint/2010/main" val="12338416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xplosion 1 6"/>
          <p:cNvSpPr/>
          <p:nvPr/>
        </p:nvSpPr>
        <p:spPr>
          <a:xfrm>
            <a:off x="-1744847" y="-1851444"/>
            <a:ext cx="12819147" cy="8936958"/>
          </a:xfrm>
          <a:prstGeom prst="irregularSeal1">
            <a:avLst/>
          </a:prstGeom>
          <a:solidFill>
            <a:srgbClr val="23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287864" y="1258047"/>
            <a:ext cx="2410711" cy="1015663"/>
          </a:xfrm>
          <a:prstGeom prst="rect">
            <a:avLst/>
          </a:prstGeom>
          <a:noFill/>
        </p:spPr>
        <p:txBody>
          <a:bodyPr wrap="none" rtlCol="0">
            <a:spAutoFit/>
          </a:bodyPr>
          <a:lstStyle/>
          <a:p>
            <a:r>
              <a:rPr lang="en-US" sz="6000" b="1" dirty="0" smtClean="0">
                <a:solidFill>
                  <a:schemeClr val="bg1"/>
                </a:solidFill>
              </a:rPr>
              <a:t>Nerves</a:t>
            </a:r>
            <a:endParaRPr lang="en-US" sz="6000" b="1" dirty="0">
              <a:solidFill>
                <a:schemeClr val="bg1"/>
              </a:solidFill>
            </a:endParaRPr>
          </a:p>
        </p:txBody>
      </p:sp>
    </p:spTree>
    <p:extLst>
      <p:ext uri="{BB962C8B-B14F-4D97-AF65-F5344CB8AC3E}">
        <p14:creationId xmlns:p14="http://schemas.microsoft.com/office/powerpoint/2010/main" val="38423135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93900" y="0"/>
            <a:ext cx="5143500" cy="5143500"/>
          </a:xfrm>
          <a:prstGeom prst="rect">
            <a:avLst/>
          </a:prstGeom>
        </p:spPr>
      </p:pic>
    </p:spTree>
    <p:extLst>
      <p:ext uri="{BB962C8B-B14F-4D97-AF65-F5344CB8AC3E}">
        <p14:creationId xmlns:p14="http://schemas.microsoft.com/office/powerpoint/2010/main" val="25530366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178063" y="1027097"/>
            <a:ext cx="681818" cy="283464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rot="16200000">
            <a:off x="1969631" y="2137621"/>
            <a:ext cx="1051490" cy="584776"/>
          </a:xfrm>
          <a:prstGeom prst="rect">
            <a:avLst/>
          </a:prstGeom>
          <a:noFill/>
        </p:spPr>
        <p:txBody>
          <a:bodyPr wrap="none" rtlCol="0">
            <a:spAutoFit/>
          </a:bodyPr>
          <a:lstStyle/>
          <a:p>
            <a:r>
              <a:rPr lang="en-US" sz="3200" dirty="0" smtClean="0">
                <a:solidFill>
                  <a:srgbClr val="FFFFFF"/>
                </a:solidFill>
                <a:latin typeface="Helvetica"/>
                <a:cs typeface="Helvetica"/>
              </a:rPr>
              <a:t>Prep</a:t>
            </a:r>
            <a:endParaRPr lang="en-US" sz="3200" dirty="0">
              <a:solidFill>
                <a:srgbClr val="FFFFFF"/>
              </a:solidFill>
              <a:latin typeface="Helvetica"/>
              <a:cs typeface="Helvetica"/>
            </a:endParaRPr>
          </a:p>
        </p:txBody>
      </p:sp>
      <p:sp>
        <p:nvSpPr>
          <p:cNvPr id="6" name="Rounded Rectangle 5"/>
          <p:cNvSpPr/>
          <p:nvPr/>
        </p:nvSpPr>
        <p:spPr>
          <a:xfrm>
            <a:off x="3109257" y="1059534"/>
            <a:ext cx="3864098" cy="914400"/>
          </a:xfrm>
          <a:prstGeom prst="roundRect">
            <a:avLst/>
          </a:prstGeom>
          <a:solidFill>
            <a:srgbClr val="37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2943084" y="1059534"/>
            <a:ext cx="332347" cy="91440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494333" y="1208712"/>
            <a:ext cx="1159292" cy="584776"/>
          </a:xfrm>
          <a:prstGeom prst="rect">
            <a:avLst/>
          </a:prstGeom>
          <a:noFill/>
        </p:spPr>
        <p:txBody>
          <a:bodyPr wrap="none" rtlCol="0">
            <a:spAutoFit/>
          </a:bodyPr>
          <a:lstStyle/>
          <a:p>
            <a:r>
              <a:rPr lang="en-US" sz="3200" dirty="0" smtClean="0">
                <a:solidFill>
                  <a:srgbClr val="FFFFFF"/>
                </a:solidFill>
                <a:latin typeface="Helvetica"/>
                <a:cs typeface="Helvetica"/>
              </a:rPr>
              <a:t>Story</a:t>
            </a:r>
            <a:endParaRPr lang="en-US" sz="3200" dirty="0">
              <a:solidFill>
                <a:srgbClr val="FFFFFF"/>
              </a:solidFill>
              <a:latin typeface="Helvetica"/>
              <a:cs typeface="Helvetica"/>
            </a:endParaRPr>
          </a:p>
        </p:txBody>
      </p:sp>
      <p:sp>
        <p:nvSpPr>
          <p:cNvPr id="9" name="Rounded Rectangle 8"/>
          <p:cNvSpPr/>
          <p:nvPr/>
        </p:nvSpPr>
        <p:spPr>
          <a:xfrm>
            <a:off x="3109257" y="2007116"/>
            <a:ext cx="3864098" cy="907595"/>
          </a:xfrm>
          <a:prstGeom prst="round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2943084" y="2007117"/>
            <a:ext cx="332347" cy="907595"/>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494333" y="2158189"/>
            <a:ext cx="1302360" cy="584776"/>
          </a:xfrm>
          <a:prstGeom prst="rect">
            <a:avLst/>
          </a:prstGeom>
          <a:noFill/>
        </p:spPr>
        <p:txBody>
          <a:bodyPr wrap="none" rtlCol="0">
            <a:spAutoFit/>
          </a:bodyPr>
          <a:lstStyle/>
          <a:p>
            <a:r>
              <a:rPr lang="en-US" sz="3200" dirty="0" smtClean="0">
                <a:solidFill>
                  <a:srgbClr val="FFFFFF"/>
                </a:solidFill>
                <a:latin typeface="Helvetica"/>
                <a:cs typeface="Helvetica"/>
              </a:rPr>
              <a:t>Slides</a:t>
            </a:r>
            <a:endParaRPr lang="en-US" sz="3200" dirty="0">
              <a:solidFill>
                <a:srgbClr val="FFFFFF"/>
              </a:solidFill>
              <a:latin typeface="Helvetica"/>
              <a:cs typeface="Helvetica"/>
            </a:endParaRPr>
          </a:p>
        </p:txBody>
      </p:sp>
      <p:sp>
        <p:nvSpPr>
          <p:cNvPr id="12" name="Rounded Rectangle 11"/>
          <p:cNvSpPr/>
          <p:nvPr/>
        </p:nvSpPr>
        <p:spPr>
          <a:xfrm>
            <a:off x="3097387" y="2946094"/>
            <a:ext cx="3875968" cy="914400"/>
          </a:xfrm>
          <a:prstGeom prst="round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2931214" y="2946094"/>
            <a:ext cx="332347" cy="91440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482463" y="3107668"/>
            <a:ext cx="1667043" cy="584776"/>
          </a:xfrm>
          <a:prstGeom prst="rect">
            <a:avLst/>
          </a:prstGeom>
          <a:noFill/>
        </p:spPr>
        <p:txBody>
          <a:bodyPr wrap="none" rtlCol="0">
            <a:spAutoFit/>
          </a:bodyPr>
          <a:lstStyle/>
          <a:p>
            <a:r>
              <a:rPr lang="en-US" sz="3200" dirty="0" smtClean="0">
                <a:solidFill>
                  <a:srgbClr val="FFFFFF"/>
                </a:solidFill>
                <a:latin typeface="Helvetica"/>
                <a:cs typeface="Helvetica"/>
              </a:rPr>
              <a:t>Practice</a:t>
            </a:r>
            <a:endParaRPr lang="en-US" sz="3200" dirty="0">
              <a:solidFill>
                <a:srgbClr val="FFFFFF"/>
              </a:solidFill>
              <a:latin typeface="Helvetica"/>
              <a:cs typeface="Helvetica"/>
            </a:endParaRPr>
          </a:p>
        </p:txBody>
      </p:sp>
    </p:spTree>
    <p:extLst>
      <p:ext uri="{BB962C8B-B14F-4D97-AF65-F5344CB8AC3E}">
        <p14:creationId xmlns:p14="http://schemas.microsoft.com/office/powerpoint/2010/main" val="30447409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xplosion 1 6"/>
          <p:cNvSpPr/>
          <p:nvPr/>
        </p:nvSpPr>
        <p:spPr>
          <a:xfrm>
            <a:off x="-1744847" y="-1851444"/>
            <a:ext cx="12819147" cy="8936958"/>
          </a:xfrm>
          <a:prstGeom prst="irregularSeal1">
            <a:avLst/>
          </a:prstGeom>
          <a:solidFill>
            <a:srgbClr val="23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287864" y="1258047"/>
            <a:ext cx="2410711" cy="1015663"/>
          </a:xfrm>
          <a:prstGeom prst="rect">
            <a:avLst/>
          </a:prstGeom>
          <a:noFill/>
        </p:spPr>
        <p:txBody>
          <a:bodyPr wrap="none" rtlCol="0">
            <a:spAutoFit/>
          </a:bodyPr>
          <a:lstStyle/>
          <a:p>
            <a:r>
              <a:rPr lang="en-US" sz="6000" b="1" dirty="0" smtClean="0">
                <a:solidFill>
                  <a:schemeClr val="bg1"/>
                </a:solidFill>
              </a:rPr>
              <a:t>Nerves</a:t>
            </a:r>
            <a:endParaRPr lang="en-US" sz="6000" b="1" dirty="0">
              <a:solidFill>
                <a:schemeClr val="bg1"/>
              </a:solidFill>
            </a:endParaRPr>
          </a:p>
        </p:txBody>
      </p:sp>
      <p:sp>
        <p:nvSpPr>
          <p:cNvPr id="9" name="TextBox 8"/>
          <p:cNvSpPr txBox="1"/>
          <p:nvPr/>
        </p:nvSpPr>
        <p:spPr>
          <a:xfrm>
            <a:off x="2801212" y="2298717"/>
            <a:ext cx="3385662" cy="1015663"/>
          </a:xfrm>
          <a:prstGeom prst="rect">
            <a:avLst/>
          </a:prstGeom>
          <a:noFill/>
        </p:spPr>
        <p:txBody>
          <a:bodyPr wrap="none" rtlCol="0">
            <a:spAutoFit/>
          </a:bodyPr>
          <a:lstStyle/>
          <a:p>
            <a:r>
              <a:rPr lang="en-US" sz="6000" b="1" dirty="0" smtClean="0">
                <a:solidFill>
                  <a:srgbClr val="FFFFFF"/>
                </a:solidFill>
              </a:rPr>
              <a:t>Cats/Porn</a:t>
            </a:r>
            <a:endParaRPr lang="en-US" sz="6000" b="1" dirty="0">
              <a:solidFill>
                <a:srgbClr val="FFFFFF"/>
              </a:solidFill>
            </a:endParaRPr>
          </a:p>
        </p:txBody>
      </p:sp>
    </p:spTree>
    <p:extLst>
      <p:ext uri="{BB962C8B-B14F-4D97-AF65-F5344CB8AC3E}">
        <p14:creationId xmlns:p14="http://schemas.microsoft.com/office/powerpoint/2010/main" val="38423135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847220" y="2709333"/>
            <a:ext cx="7111447" cy="1588"/>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rot="5400000" flipH="1" flipV="1">
            <a:off x="-1131025" y="2461256"/>
            <a:ext cx="3954901" cy="1588"/>
          </a:xfrm>
          <a:prstGeom prst="line">
            <a:avLst/>
          </a:prstGeom>
          <a:ln>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835125" y="4427406"/>
            <a:ext cx="7383971" cy="2"/>
          </a:xfrm>
          <a:prstGeom prst="line">
            <a:avLst/>
          </a:prstGeom>
          <a:ln>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rot="16200000">
            <a:off x="-424139" y="2264026"/>
            <a:ext cx="2008483" cy="461665"/>
          </a:xfrm>
          <a:prstGeom prst="rect">
            <a:avLst/>
          </a:prstGeom>
          <a:noFill/>
        </p:spPr>
        <p:txBody>
          <a:bodyPr wrap="none" rtlCol="0">
            <a:spAutoFit/>
          </a:bodyPr>
          <a:lstStyle/>
          <a:p>
            <a:r>
              <a:rPr lang="en-US" sz="2400" dirty="0" smtClean="0"/>
              <a:t>Difficulty Level</a:t>
            </a:r>
            <a:endParaRPr lang="en-US" sz="2400" dirty="0"/>
          </a:p>
        </p:txBody>
      </p:sp>
      <p:sp>
        <p:nvSpPr>
          <p:cNvPr id="13" name="TextBox 12"/>
          <p:cNvSpPr txBox="1"/>
          <p:nvPr/>
        </p:nvSpPr>
        <p:spPr>
          <a:xfrm>
            <a:off x="3990069" y="4452030"/>
            <a:ext cx="804277" cy="461665"/>
          </a:xfrm>
          <a:prstGeom prst="rect">
            <a:avLst/>
          </a:prstGeom>
          <a:noFill/>
        </p:spPr>
        <p:txBody>
          <a:bodyPr wrap="none" rtlCol="0">
            <a:spAutoFit/>
          </a:bodyPr>
          <a:lstStyle/>
          <a:p>
            <a:r>
              <a:rPr lang="en-US" sz="2400" dirty="0" smtClean="0"/>
              <a:t>Time</a:t>
            </a:r>
            <a:endParaRPr lang="en-US" sz="2400" dirty="0"/>
          </a:p>
        </p:txBody>
      </p:sp>
      <p:cxnSp>
        <p:nvCxnSpPr>
          <p:cNvPr id="16" name="Straight Connector 15"/>
          <p:cNvCxnSpPr/>
          <p:nvPr/>
        </p:nvCxnSpPr>
        <p:spPr>
          <a:xfrm>
            <a:off x="4995333" y="483011"/>
            <a:ext cx="527721" cy="1588"/>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637648" y="240083"/>
            <a:ext cx="1419830" cy="461665"/>
          </a:xfrm>
          <a:prstGeom prst="rect">
            <a:avLst/>
          </a:prstGeom>
          <a:noFill/>
        </p:spPr>
        <p:txBody>
          <a:bodyPr wrap="none" rtlCol="0">
            <a:spAutoFit/>
          </a:bodyPr>
          <a:lstStyle/>
          <a:p>
            <a:r>
              <a:rPr lang="en-US" sz="2400" dirty="0" smtClean="0"/>
              <a:t>Cats/Porn</a:t>
            </a:r>
            <a:endParaRPr lang="en-US" sz="2400" dirty="0"/>
          </a:p>
        </p:txBody>
      </p:sp>
    </p:spTree>
    <p:extLst>
      <p:ext uri="{BB962C8B-B14F-4D97-AF65-F5344CB8AC3E}">
        <p14:creationId xmlns:p14="http://schemas.microsoft.com/office/powerpoint/2010/main" val="38423135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a:xfrm flipH="1">
            <a:off x="130566" y="293052"/>
            <a:ext cx="4522238" cy="1407836"/>
          </a:xfrm>
          <a:prstGeom prst="wedgeEllipseCallout">
            <a:avLst/>
          </a:prstGeom>
          <a:solidFill>
            <a:schemeClr val="tx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6000" dirty="0">
              <a:solidFill>
                <a:schemeClr val="tx1"/>
              </a:solidFill>
            </a:endParaRPr>
          </a:p>
        </p:txBody>
      </p:sp>
      <p:sp>
        <p:nvSpPr>
          <p:cNvPr id="4" name="TextBox 3"/>
          <p:cNvSpPr txBox="1"/>
          <p:nvPr/>
        </p:nvSpPr>
        <p:spPr>
          <a:xfrm>
            <a:off x="1495470" y="428634"/>
            <a:ext cx="1571189" cy="1015663"/>
          </a:xfrm>
          <a:prstGeom prst="rect">
            <a:avLst/>
          </a:prstGeom>
          <a:noFill/>
        </p:spPr>
        <p:txBody>
          <a:bodyPr wrap="none" rtlCol="0">
            <a:spAutoFit/>
          </a:bodyPr>
          <a:lstStyle/>
          <a:p>
            <a:r>
              <a:rPr lang="en-US" sz="6000" dirty="0" smtClean="0">
                <a:solidFill>
                  <a:srgbClr val="FFFFFF"/>
                </a:solidFill>
                <a:latin typeface="American Typewriter"/>
                <a:cs typeface="American Typewriter"/>
              </a:rPr>
              <a:t>The</a:t>
            </a:r>
            <a:endParaRPr lang="en-US" sz="6000" dirty="0">
              <a:solidFill>
                <a:srgbClr val="FFFFFF"/>
              </a:solidFill>
              <a:latin typeface="American Typewriter"/>
              <a:cs typeface="American Typewriter"/>
            </a:endParaRPr>
          </a:p>
        </p:txBody>
      </p:sp>
      <p:sp>
        <p:nvSpPr>
          <p:cNvPr id="31" name="Oval Callout 30"/>
          <p:cNvSpPr/>
          <p:nvPr/>
        </p:nvSpPr>
        <p:spPr>
          <a:xfrm flipH="1">
            <a:off x="2324503" y="1424219"/>
            <a:ext cx="3942597" cy="1407836"/>
          </a:xfrm>
          <a:prstGeom prst="wedgeEllipseCallout">
            <a:avLst/>
          </a:prstGeom>
          <a:solidFill>
            <a:srgbClr val="000000"/>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6000" dirty="0">
              <a:solidFill>
                <a:schemeClr val="tx1"/>
              </a:solidFill>
            </a:endParaRPr>
          </a:p>
        </p:txBody>
      </p:sp>
      <p:sp>
        <p:nvSpPr>
          <p:cNvPr id="33" name="TextBox 32"/>
          <p:cNvSpPr txBox="1"/>
          <p:nvPr/>
        </p:nvSpPr>
        <p:spPr>
          <a:xfrm>
            <a:off x="3380906" y="1581652"/>
            <a:ext cx="2130565" cy="1015663"/>
          </a:xfrm>
          <a:prstGeom prst="rect">
            <a:avLst/>
          </a:prstGeom>
          <a:noFill/>
        </p:spPr>
        <p:txBody>
          <a:bodyPr wrap="none" rtlCol="0">
            <a:spAutoFit/>
          </a:bodyPr>
          <a:lstStyle/>
          <a:p>
            <a:r>
              <a:rPr lang="en-US" sz="6000" dirty="0" smtClean="0">
                <a:solidFill>
                  <a:srgbClr val="FFFFFF"/>
                </a:solidFill>
                <a:latin typeface="American Typewriter"/>
                <a:cs typeface="American Typewriter"/>
              </a:rPr>
              <a:t>What</a:t>
            </a:r>
            <a:endParaRPr lang="en-US" sz="6000" dirty="0">
              <a:solidFill>
                <a:srgbClr val="FFFFFF"/>
              </a:solidFill>
              <a:latin typeface="American Typewriter"/>
              <a:cs typeface="American Typewriter"/>
            </a:endParaRPr>
          </a:p>
        </p:txBody>
      </p:sp>
      <p:sp>
        <p:nvSpPr>
          <p:cNvPr id="35" name="Oval Callout 34"/>
          <p:cNvSpPr/>
          <p:nvPr/>
        </p:nvSpPr>
        <p:spPr>
          <a:xfrm flipH="1">
            <a:off x="4093024" y="2547223"/>
            <a:ext cx="4908535" cy="1407836"/>
          </a:xfrm>
          <a:prstGeom prst="wedgeEllipseCallout">
            <a:avLst/>
          </a:prstGeom>
          <a:solidFill>
            <a:srgbClr val="000000"/>
          </a:solidFill>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6000" dirty="0">
              <a:solidFill>
                <a:schemeClr val="tx1"/>
              </a:solidFill>
            </a:endParaRPr>
          </a:p>
        </p:txBody>
      </p:sp>
      <p:sp>
        <p:nvSpPr>
          <p:cNvPr id="37" name="TextBox 36"/>
          <p:cNvSpPr txBox="1"/>
          <p:nvPr/>
        </p:nvSpPr>
        <p:spPr>
          <a:xfrm>
            <a:off x="5416257" y="2683545"/>
            <a:ext cx="2592223" cy="1015663"/>
          </a:xfrm>
          <a:prstGeom prst="rect">
            <a:avLst/>
          </a:prstGeom>
          <a:noFill/>
        </p:spPr>
        <p:txBody>
          <a:bodyPr wrap="none" rtlCol="0">
            <a:spAutoFit/>
          </a:bodyPr>
          <a:lstStyle/>
          <a:p>
            <a:r>
              <a:rPr lang="en-US" sz="6000" dirty="0" smtClean="0">
                <a:solidFill>
                  <a:srgbClr val="FFFFFF"/>
                </a:solidFill>
                <a:latin typeface="American Typewriter"/>
                <a:cs typeface="American Typewriter"/>
              </a:rPr>
              <a:t>What?</a:t>
            </a:r>
            <a:endParaRPr lang="en-US" sz="6000" dirty="0">
              <a:solidFill>
                <a:srgbClr val="FFFFFF"/>
              </a:solidFill>
              <a:latin typeface="American Typewriter"/>
              <a:cs typeface="American Typewriter"/>
            </a:endParaRPr>
          </a:p>
        </p:txBody>
      </p:sp>
      <p:sp>
        <p:nvSpPr>
          <p:cNvPr id="13" name="TextBox 12"/>
          <p:cNvSpPr txBox="1"/>
          <p:nvPr/>
        </p:nvSpPr>
        <p:spPr>
          <a:xfrm>
            <a:off x="7334238" y="4152575"/>
            <a:ext cx="766356" cy="461665"/>
          </a:xfrm>
          <a:prstGeom prst="rect">
            <a:avLst/>
          </a:prstGeom>
          <a:noFill/>
        </p:spPr>
        <p:txBody>
          <a:bodyPr wrap="none" rtlCol="0">
            <a:spAutoFit/>
          </a:bodyPr>
          <a:lstStyle/>
          <a:p>
            <a:pPr algn="ctr"/>
            <a:r>
              <a:rPr lang="en-US" sz="2400" b="1" dirty="0" smtClean="0">
                <a:latin typeface="American Typewriter"/>
                <a:cs typeface="American Typewriter"/>
              </a:rPr>
              <a:t>You</a:t>
            </a:r>
            <a:endParaRPr lang="en-US" sz="2400" b="1" dirty="0">
              <a:latin typeface="American Typewriter"/>
              <a:cs typeface="American Typewriter"/>
            </a:endParaRPr>
          </a:p>
        </p:txBody>
      </p:sp>
    </p:spTree>
    <p:extLst>
      <p:ext uri="{BB962C8B-B14F-4D97-AF65-F5344CB8AC3E}">
        <p14:creationId xmlns:p14="http://schemas.microsoft.com/office/powerpoint/2010/main" val="40437958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847220" y="3205238"/>
            <a:ext cx="1039637" cy="47171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47220" y="2709333"/>
            <a:ext cx="7111447" cy="1588"/>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rot="5400000" flipH="1" flipV="1">
            <a:off x="-1131025" y="2461256"/>
            <a:ext cx="3954901" cy="1588"/>
          </a:xfrm>
          <a:prstGeom prst="line">
            <a:avLst/>
          </a:prstGeom>
          <a:ln>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835125" y="4427406"/>
            <a:ext cx="7383971" cy="2"/>
          </a:xfrm>
          <a:prstGeom prst="line">
            <a:avLst/>
          </a:prstGeom>
          <a:ln>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rot="16200000">
            <a:off x="-424139" y="2264026"/>
            <a:ext cx="2008483" cy="461665"/>
          </a:xfrm>
          <a:prstGeom prst="rect">
            <a:avLst/>
          </a:prstGeom>
          <a:noFill/>
        </p:spPr>
        <p:txBody>
          <a:bodyPr wrap="none" rtlCol="0">
            <a:spAutoFit/>
          </a:bodyPr>
          <a:lstStyle/>
          <a:p>
            <a:r>
              <a:rPr lang="en-US" sz="2400" dirty="0" smtClean="0"/>
              <a:t>Difficulty Level</a:t>
            </a:r>
            <a:endParaRPr lang="en-US" sz="2400" dirty="0"/>
          </a:p>
        </p:txBody>
      </p:sp>
      <p:sp>
        <p:nvSpPr>
          <p:cNvPr id="13" name="TextBox 12"/>
          <p:cNvSpPr txBox="1"/>
          <p:nvPr/>
        </p:nvSpPr>
        <p:spPr>
          <a:xfrm>
            <a:off x="3990069" y="4452030"/>
            <a:ext cx="804277" cy="461665"/>
          </a:xfrm>
          <a:prstGeom prst="rect">
            <a:avLst/>
          </a:prstGeom>
          <a:noFill/>
        </p:spPr>
        <p:txBody>
          <a:bodyPr wrap="none" rtlCol="0">
            <a:spAutoFit/>
          </a:bodyPr>
          <a:lstStyle/>
          <a:p>
            <a:r>
              <a:rPr lang="en-US" sz="2400" dirty="0" smtClean="0"/>
              <a:t>Time</a:t>
            </a:r>
            <a:endParaRPr lang="en-US" sz="2400" dirty="0"/>
          </a:p>
        </p:txBody>
      </p:sp>
      <p:cxnSp>
        <p:nvCxnSpPr>
          <p:cNvPr id="16" name="Straight Connector 15"/>
          <p:cNvCxnSpPr/>
          <p:nvPr/>
        </p:nvCxnSpPr>
        <p:spPr>
          <a:xfrm>
            <a:off x="4995333" y="483011"/>
            <a:ext cx="527721" cy="1588"/>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637648" y="240083"/>
            <a:ext cx="1419830" cy="461665"/>
          </a:xfrm>
          <a:prstGeom prst="rect">
            <a:avLst/>
          </a:prstGeom>
          <a:noFill/>
        </p:spPr>
        <p:txBody>
          <a:bodyPr wrap="none" rtlCol="0">
            <a:spAutoFit/>
          </a:bodyPr>
          <a:lstStyle/>
          <a:p>
            <a:r>
              <a:rPr lang="en-US" sz="2400" dirty="0" smtClean="0"/>
              <a:t>Cats/Porn</a:t>
            </a:r>
            <a:endParaRPr lang="en-US" sz="2400" dirty="0"/>
          </a:p>
        </p:txBody>
      </p:sp>
      <p:cxnSp>
        <p:nvCxnSpPr>
          <p:cNvPr id="9" name="Straight Connector 8"/>
          <p:cNvCxnSpPr/>
          <p:nvPr/>
        </p:nvCxnSpPr>
        <p:spPr>
          <a:xfrm>
            <a:off x="4995333" y="876750"/>
            <a:ext cx="527721"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886857" y="3205239"/>
            <a:ext cx="1874762" cy="29386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3761619" y="2951238"/>
            <a:ext cx="1876029" cy="547862"/>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637648" y="2951238"/>
            <a:ext cx="1876029" cy="547862"/>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7513677" y="3499100"/>
            <a:ext cx="444990"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637648" y="633822"/>
            <a:ext cx="1300356" cy="461665"/>
          </a:xfrm>
          <a:prstGeom prst="rect">
            <a:avLst/>
          </a:prstGeom>
          <a:noFill/>
        </p:spPr>
        <p:txBody>
          <a:bodyPr wrap="none" rtlCol="0">
            <a:spAutoFit/>
          </a:bodyPr>
          <a:lstStyle/>
          <a:p>
            <a:r>
              <a:rPr lang="en-US" sz="2400" dirty="0" smtClean="0"/>
              <a:t>Your Talk</a:t>
            </a:r>
            <a:endParaRPr lang="en-US" sz="2400" dirty="0"/>
          </a:p>
        </p:txBody>
      </p:sp>
    </p:spTree>
    <p:extLst>
      <p:ext uri="{BB962C8B-B14F-4D97-AF65-F5344CB8AC3E}">
        <p14:creationId xmlns:p14="http://schemas.microsoft.com/office/powerpoint/2010/main" val="38423135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178063" y="62507"/>
            <a:ext cx="4795292" cy="4367598"/>
          </a:xfrm>
          <a:prstGeom prst="roundRect">
            <a:avLst>
              <a:gd name="adj" fmla="val 2302"/>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2308624" y="4511294"/>
            <a:ext cx="4664731" cy="534081"/>
          </a:xfrm>
          <a:prstGeom prst="roundRect">
            <a:avLst>
              <a:gd name="adj" fmla="val 21734"/>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2178063" y="4511294"/>
            <a:ext cx="332347" cy="534081"/>
          </a:xfrm>
          <a:prstGeom prst="roundRect">
            <a:avLst>
              <a:gd name="adj" fmla="val 30953"/>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3061671" y="4482814"/>
            <a:ext cx="2684749" cy="584776"/>
          </a:xfrm>
          <a:prstGeom prst="rect">
            <a:avLst/>
          </a:prstGeom>
          <a:noFill/>
        </p:spPr>
        <p:txBody>
          <a:bodyPr wrap="none" rtlCol="0">
            <a:spAutoFit/>
          </a:bodyPr>
          <a:lstStyle/>
          <a:p>
            <a:r>
              <a:rPr lang="en-US" sz="3200" b="1" dirty="0" smtClean="0">
                <a:solidFill>
                  <a:schemeClr val="bg1"/>
                </a:solidFill>
                <a:latin typeface="Helvetica"/>
                <a:cs typeface="Helvetica"/>
              </a:rPr>
              <a:t>YOUR TALK!</a:t>
            </a:r>
            <a:endParaRPr lang="en-US" sz="3200" b="1" dirty="0">
              <a:solidFill>
                <a:schemeClr val="bg1"/>
              </a:solidFill>
              <a:latin typeface="Helvetica"/>
              <a:cs typeface="Helvetica"/>
            </a:endParaRPr>
          </a:p>
        </p:txBody>
      </p:sp>
      <p:sp>
        <p:nvSpPr>
          <p:cNvPr id="8" name="TextBox 7"/>
          <p:cNvSpPr txBox="1"/>
          <p:nvPr/>
        </p:nvSpPr>
        <p:spPr>
          <a:xfrm>
            <a:off x="3758357" y="1807666"/>
            <a:ext cx="1302159" cy="584776"/>
          </a:xfrm>
          <a:prstGeom prst="rect">
            <a:avLst/>
          </a:prstGeom>
          <a:noFill/>
        </p:spPr>
        <p:txBody>
          <a:bodyPr wrap="none" rtlCol="0">
            <a:spAutoFit/>
          </a:bodyPr>
          <a:lstStyle/>
          <a:p>
            <a:r>
              <a:rPr lang="en-US" sz="3200" b="1" dirty="0" smtClean="0">
                <a:solidFill>
                  <a:schemeClr val="bg1"/>
                </a:solidFill>
                <a:latin typeface="Helvetica"/>
                <a:cs typeface="Helvetica"/>
              </a:rPr>
              <a:t>PREP</a:t>
            </a:r>
            <a:endParaRPr lang="en-US" sz="3200" b="1" dirty="0">
              <a:solidFill>
                <a:schemeClr val="bg1"/>
              </a:solidFill>
              <a:latin typeface="Helvetica"/>
              <a:cs typeface="Helvetica"/>
            </a:endParaRPr>
          </a:p>
        </p:txBody>
      </p:sp>
    </p:spTree>
    <p:extLst>
      <p:ext uri="{BB962C8B-B14F-4D97-AF65-F5344CB8AC3E}">
        <p14:creationId xmlns:p14="http://schemas.microsoft.com/office/powerpoint/2010/main" val="38012713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2308624" y="4511294"/>
            <a:ext cx="4664731" cy="534081"/>
          </a:xfrm>
          <a:prstGeom prst="roundRect">
            <a:avLst>
              <a:gd name="adj" fmla="val 21734"/>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2178063" y="4511294"/>
            <a:ext cx="332347" cy="534081"/>
          </a:xfrm>
          <a:prstGeom prst="roundRect">
            <a:avLst>
              <a:gd name="adj" fmla="val 30953"/>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3061671" y="4482814"/>
            <a:ext cx="2684749" cy="584776"/>
          </a:xfrm>
          <a:prstGeom prst="rect">
            <a:avLst/>
          </a:prstGeom>
          <a:noFill/>
        </p:spPr>
        <p:txBody>
          <a:bodyPr wrap="none" rtlCol="0">
            <a:spAutoFit/>
          </a:bodyPr>
          <a:lstStyle/>
          <a:p>
            <a:r>
              <a:rPr lang="en-US" sz="3200" b="1" dirty="0" smtClean="0">
                <a:solidFill>
                  <a:schemeClr val="bg1"/>
                </a:solidFill>
                <a:latin typeface="Helvetica"/>
                <a:cs typeface="Helvetica"/>
              </a:rPr>
              <a:t>YOUR TALK!</a:t>
            </a:r>
            <a:endParaRPr lang="en-US" sz="3200" b="1" dirty="0">
              <a:solidFill>
                <a:schemeClr val="bg1"/>
              </a:solidFill>
              <a:latin typeface="Helvetica"/>
              <a:cs typeface="Helvetica"/>
            </a:endParaRPr>
          </a:p>
        </p:txBody>
      </p:sp>
      <p:sp>
        <p:nvSpPr>
          <p:cNvPr id="8" name="Rounded Rectangle 7"/>
          <p:cNvSpPr/>
          <p:nvPr/>
        </p:nvSpPr>
        <p:spPr>
          <a:xfrm>
            <a:off x="2308624" y="62507"/>
            <a:ext cx="4664731" cy="2834640"/>
          </a:xfrm>
          <a:prstGeom prst="roundRect">
            <a:avLst>
              <a:gd name="adj" fmla="val 5649"/>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061671" y="1173031"/>
            <a:ext cx="1051490" cy="584776"/>
          </a:xfrm>
          <a:prstGeom prst="rect">
            <a:avLst/>
          </a:prstGeom>
          <a:noFill/>
        </p:spPr>
        <p:txBody>
          <a:bodyPr wrap="none" rtlCol="0">
            <a:spAutoFit/>
          </a:bodyPr>
          <a:lstStyle/>
          <a:p>
            <a:r>
              <a:rPr lang="en-US" sz="3200" dirty="0" smtClean="0">
                <a:solidFill>
                  <a:srgbClr val="FFFFFF"/>
                </a:solidFill>
                <a:latin typeface="Helvetica"/>
                <a:cs typeface="Helvetica"/>
              </a:rPr>
              <a:t>Prep</a:t>
            </a:r>
            <a:endParaRPr lang="en-US" sz="3200" dirty="0">
              <a:solidFill>
                <a:srgbClr val="FFFFFF"/>
              </a:solidFill>
              <a:latin typeface="Helvetica"/>
              <a:cs typeface="Helvetica"/>
            </a:endParaRPr>
          </a:p>
        </p:txBody>
      </p:sp>
      <p:sp>
        <p:nvSpPr>
          <p:cNvPr id="10" name="Rounded Rectangle 9"/>
          <p:cNvSpPr/>
          <p:nvPr/>
        </p:nvSpPr>
        <p:spPr>
          <a:xfrm>
            <a:off x="2178063" y="62507"/>
            <a:ext cx="681818" cy="283464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2308624" y="2982150"/>
            <a:ext cx="4664731" cy="534081"/>
          </a:xfrm>
          <a:prstGeom prst="roundRect">
            <a:avLst>
              <a:gd name="adj" fmla="val 21734"/>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2178063" y="2982150"/>
            <a:ext cx="681818" cy="534081"/>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2308624" y="3599312"/>
            <a:ext cx="4664731" cy="830793"/>
          </a:xfrm>
          <a:prstGeom prst="roundRect">
            <a:avLst>
              <a:gd name="adj" fmla="val 12527"/>
            </a:avLst>
          </a:prstGeom>
          <a:solidFill>
            <a:srgbClr val="404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a:off x="2178063" y="3599312"/>
            <a:ext cx="681818" cy="830793"/>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3071631" y="3722767"/>
            <a:ext cx="1051490" cy="584776"/>
          </a:xfrm>
          <a:prstGeom prst="rect">
            <a:avLst/>
          </a:prstGeom>
          <a:noFill/>
        </p:spPr>
        <p:txBody>
          <a:bodyPr wrap="none" rtlCol="0">
            <a:spAutoFit/>
          </a:bodyPr>
          <a:lstStyle/>
          <a:p>
            <a:r>
              <a:rPr lang="en-US" sz="3200" dirty="0" smtClean="0">
                <a:solidFill>
                  <a:srgbClr val="FFFFFF"/>
                </a:solidFill>
                <a:latin typeface="Helvetica"/>
                <a:cs typeface="Helvetica"/>
              </a:rPr>
              <a:t>Prep</a:t>
            </a:r>
            <a:endParaRPr lang="en-US" sz="3200" dirty="0">
              <a:solidFill>
                <a:srgbClr val="FFFFFF"/>
              </a:solidFill>
              <a:latin typeface="Helvetica"/>
              <a:cs typeface="Helvetica"/>
            </a:endParaRPr>
          </a:p>
        </p:txBody>
      </p:sp>
    </p:spTree>
    <p:extLst>
      <p:ext uri="{BB962C8B-B14F-4D97-AF65-F5344CB8AC3E}">
        <p14:creationId xmlns:p14="http://schemas.microsoft.com/office/powerpoint/2010/main" val="18694287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2308624" y="4511294"/>
            <a:ext cx="4664731" cy="534081"/>
          </a:xfrm>
          <a:prstGeom prst="roundRect">
            <a:avLst>
              <a:gd name="adj" fmla="val 21734"/>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2178063" y="4511294"/>
            <a:ext cx="332347" cy="534081"/>
          </a:xfrm>
          <a:prstGeom prst="roundRect">
            <a:avLst>
              <a:gd name="adj" fmla="val 30953"/>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3061671" y="4482814"/>
            <a:ext cx="2684749" cy="584776"/>
          </a:xfrm>
          <a:prstGeom prst="rect">
            <a:avLst/>
          </a:prstGeom>
          <a:noFill/>
        </p:spPr>
        <p:txBody>
          <a:bodyPr wrap="none" rtlCol="0">
            <a:spAutoFit/>
          </a:bodyPr>
          <a:lstStyle/>
          <a:p>
            <a:r>
              <a:rPr lang="en-US" sz="3200" b="1" dirty="0" smtClean="0">
                <a:solidFill>
                  <a:schemeClr val="bg1"/>
                </a:solidFill>
                <a:latin typeface="Helvetica"/>
                <a:cs typeface="Helvetica"/>
              </a:rPr>
              <a:t>YOUR TALK!</a:t>
            </a:r>
            <a:endParaRPr lang="en-US" sz="3200" b="1" dirty="0">
              <a:solidFill>
                <a:schemeClr val="bg1"/>
              </a:solidFill>
              <a:latin typeface="Helvetica"/>
              <a:cs typeface="Helvetica"/>
            </a:endParaRPr>
          </a:p>
        </p:txBody>
      </p:sp>
      <p:sp>
        <p:nvSpPr>
          <p:cNvPr id="8" name="Rounded Rectangle 7"/>
          <p:cNvSpPr/>
          <p:nvPr/>
        </p:nvSpPr>
        <p:spPr>
          <a:xfrm>
            <a:off x="2308624" y="62507"/>
            <a:ext cx="4664731" cy="2834640"/>
          </a:xfrm>
          <a:prstGeom prst="roundRect">
            <a:avLst>
              <a:gd name="adj" fmla="val 5649"/>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061671" y="1173031"/>
            <a:ext cx="1051490" cy="584776"/>
          </a:xfrm>
          <a:prstGeom prst="rect">
            <a:avLst/>
          </a:prstGeom>
          <a:noFill/>
        </p:spPr>
        <p:txBody>
          <a:bodyPr wrap="none" rtlCol="0">
            <a:spAutoFit/>
          </a:bodyPr>
          <a:lstStyle/>
          <a:p>
            <a:r>
              <a:rPr lang="en-US" sz="3200" dirty="0" smtClean="0">
                <a:solidFill>
                  <a:srgbClr val="FFFFFF"/>
                </a:solidFill>
                <a:latin typeface="Helvetica"/>
                <a:cs typeface="Helvetica"/>
              </a:rPr>
              <a:t>Prep</a:t>
            </a:r>
            <a:endParaRPr lang="en-US" sz="3200" dirty="0">
              <a:solidFill>
                <a:srgbClr val="FFFFFF"/>
              </a:solidFill>
              <a:latin typeface="Helvetica"/>
              <a:cs typeface="Helvetica"/>
            </a:endParaRPr>
          </a:p>
        </p:txBody>
      </p:sp>
      <p:sp>
        <p:nvSpPr>
          <p:cNvPr id="10" name="Rounded Rectangle 9"/>
          <p:cNvSpPr/>
          <p:nvPr/>
        </p:nvSpPr>
        <p:spPr>
          <a:xfrm>
            <a:off x="2178063" y="62507"/>
            <a:ext cx="681818" cy="283464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2308624" y="2982150"/>
            <a:ext cx="4664731" cy="534081"/>
          </a:xfrm>
          <a:prstGeom prst="roundRect">
            <a:avLst>
              <a:gd name="adj" fmla="val 21734"/>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2178063" y="2982150"/>
            <a:ext cx="681818" cy="534081"/>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061671" y="2943323"/>
            <a:ext cx="2505814" cy="584776"/>
          </a:xfrm>
          <a:prstGeom prst="rect">
            <a:avLst/>
          </a:prstGeom>
          <a:noFill/>
        </p:spPr>
        <p:txBody>
          <a:bodyPr wrap="none" rtlCol="0">
            <a:spAutoFit/>
          </a:bodyPr>
          <a:lstStyle/>
          <a:p>
            <a:r>
              <a:rPr lang="en-US" sz="3200" dirty="0" smtClean="0">
                <a:solidFill>
                  <a:srgbClr val="FFFFFF"/>
                </a:solidFill>
                <a:latin typeface="Helvetica"/>
                <a:cs typeface="Helvetica"/>
              </a:rPr>
              <a:t>Practice Talk</a:t>
            </a:r>
            <a:endParaRPr lang="en-US" sz="3200" dirty="0">
              <a:solidFill>
                <a:srgbClr val="FFFFFF"/>
              </a:solidFill>
              <a:latin typeface="Helvetica"/>
              <a:cs typeface="Helvetica"/>
            </a:endParaRPr>
          </a:p>
        </p:txBody>
      </p:sp>
      <p:sp>
        <p:nvSpPr>
          <p:cNvPr id="15" name="Rounded Rectangle 14"/>
          <p:cNvSpPr/>
          <p:nvPr/>
        </p:nvSpPr>
        <p:spPr>
          <a:xfrm>
            <a:off x="2308624" y="3599312"/>
            <a:ext cx="4664731" cy="830793"/>
          </a:xfrm>
          <a:prstGeom prst="roundRect">
            <a:avLst>
              <a:gd name="adj" fmla="val 12527"/>
            </a:avLst>
          </a:prstGeom>
          <a:solidFill>
            <a:srgbClr val="404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a:off x="2178063" y="3599312"/>
            <a:ext cx="681818" cy="830793"/>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3071631" y="3722767"/>
            <a:ext cx="1051490" cy="584776"/>
          </a:xfrm>
          <a:prstGeom prst="rect">
            <a:avLst/>
          </a:prstGeom>
          <a:noFill/>
        </p:spPr>
        <p:txBody>
          <a:bodyPr wrap="none" rtlCol="0">
            <a:spAutoFit/>
          </a:bodyPr>
          <a:lstStyle/>
          <a:p>
            <a:r>
              <a:rPr lang="en-US" sz="3200" dirty="0" smtClean="0">
                <a:solidFill>
                  <a:srgbClr val="FFFFFF"/>
                </a:solidFill>
                <a:latin typeface="Helvetica"/>
                <a:cs typeface="Helvetica"/>
              </a:rPr>
              <a:t>Prep</a:t>
            </a:r>
            <a:endParaRPr lang="en-US" sz="3200" dirty="0">
              <a:solidFill>
                <a:srgbClr val="FFFFFF"/>
              </a:solidFill>
              <a:latin typeface="Helvetica"/>
              <a:cs typeface="Helvetica"/>
            </a:endParaRPr>
          </a:p>
        </p:txBody>
      </p:sp>
    </p:spTree>
    <p:extLst>
      <p:ext uri="{BB962C8B-B14F-4D97-AF65-F5344CB8AC3E}">
        <p14:creationId xmlns:p14="http://schemas.microsoft.com/office/powerpoint/2010/main" val="7033571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2308624" y="4511294"/>
            <a:ext cx="4664731" cy="534081"/>
          </a:xfrm>
          <a:prstGeom prst="roundRect">
            <a:avLst>
              <a:gd name="adj" fmla="val 21734"/>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p:nvPr/>
        </p:nvSpPr>
        <p:spPr>
          <a:xfrm>
            <a:off x="2178063" y="4511294"/>
            <a:ext cx="332347" cy="534081"/>
          </a:xfrm>
          <a:prstGeom prst="roundRect">
            <a:avLst>
              <a:gd name="adj" fmla="val 30953"/>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2308624" y="62507"/>
            <a:ext cx="4664731" cy="2834640"/>
          </a:xfrm>
          <a:prstGeom prst="roundRect">
            <a:avLst>
              <a:gd name="adj" fmla="val 5649"/>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3061671" y="1173031"/>
            <a:ext cx="1051490" cy="584776"/>
          </a:xfrm>
          <a:prstGeom prst="rect">
            <a:avLst/>
          </a:prstGeom>
          <a:noFill/>
        </p:spPr>
        <p:txBody>
          <a:bodyPr wrap="none" rtlCol="0">
            <a:spAutoFit/>
          </a:bodyPr>
          <a:lstStyle/>
          <a:p>
            <a:r>
              <a:rPr lang="en-US" sz="3200" dirty="0" smtClean="0">
                <a:solidFill>
                  <a:srgbClr val="FFFFFF"/>
                </a:solidFill>
                <a:latin typeface="Helvetica"/>
                <a:cs typeface="Helvetica"/>
              </a:rPr>
              <a:t>Prep</a:t>
            </a:r>
            <a:endParaRPr lang="en-US" sz="3200" dirty="0">
              <a:solidFill>
                <a:srgbClr val="FFFFFF"/>
              </a:solidFill>
              <a:latin typeface="Helvetica"/>
              <a:cs typeface="Helvetica"/>
            </a:endParaRPr>
          </a:p>
        </p:txBody>
      </p:sp>
      <p:sp>
        <p:nvSpPr>
          <p:cNvPr id="2" name="Right Arrow 1"/>
          <p:cNvSpPr/>
          <p:nvPr/>
        </p:nvSpPr>
        <p:spPr>
          <a:xfrm>
            <a:off x="961433" y="864450"/>
            <a:ext cx="978408" cy="1283743"/>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2308624" y="2982150"/>
            <a:ext cx="4664731" cy="534081"/>
          </a:xfrm>
          <a:prstGeom prst="roundRect">
            <a:avLst>
              <a:gd name="adj" fmla="val 21734"/>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2308624" y="3599312"/>
            <a:ext cx="4664731" cy="830793"/>
          </a:xfrm>
          <a:prstGeom prst="roundRect">
            <a:avLst>
              <a:gd name="adj" fmla="val 12527"/>
            </a:avLst>
          </a:prstGeom>
          <a:solidFill>
            <a:srgbClr val="404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2178063" y="62507"/>
            <a:ext cx="681818" cy="283464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2178063" y="2982150"/>
            <a:ext cx="681818" cy="534081"/>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p:cNvSpPr/>
          <p:nvPr/>
        </p:nvSpPr>
        <p:spPr>
          <a:xfrm>
            <a:off x="2178063" y="3599312"/>
            <a:ext cx="681818" cy="830793"/>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3061671" y="4482814"/>
            <a:ext cx="2684749" cy="584776"/>
          </a:xfrm>
          <a:prstGeom prst="rect">
            <a:avLst/>
          </a:prstGeom>
          <a:noFill/>
        </p:spPr>
        <p:txBody>
          <a:bodyPr wrap="none" rtlCol="0">
            <a:spAutoFit/>
          </a:bodyPr>
          <a:lstStyle/>
          <a:p>
            <a:r>
              <a:rPr lang="en-US" sz="3200" b="1" dirty="0" smtClean="0">
                <a:solidFill>
                  <a:schemeClr val="bg1"/>
                </a:solidFill>
                <a:latin typeface="Helvetica"/>
                <a:cs typeface="Helvetica"/>
              </a:rPr>
              <a:t>YOUR TALK!</a:t>
            </a:r>
            <a:endParaRPr lang="en-US" sz="3200" b="1" dirty="0">
              <a:solidFill>
                <a:schemeClr val="bg1"/>
              </a:solidFill>
              <a:latin typeface="Helvetica"/>
              <a:cs typeface="Helvetica"/>
            </a:endParaRPr>
          </a:p>
        </p:txBody>
      </p:sp>
      <p:sp>
        <p:nvSpPr>
          <p:cNvPr id="23" name="TextBox 22"/>
          <p:cNvSpPr txBox="1"/>
          <p:nvPr/>
        </p:nvSpPr>
        <p:spPr>
          <a:xfrm>
            <a:off x="3061671" y="2943323"/>
            <a:ext cx="2505814" cy="584776"/>
          </a:xfrm>
          <a:prstGeom prst="rect">
            <a:avLst/>
          </a:prstGeom>
          <a:noFill/>
        </p:spPr>
        <p:txBody>
          <a:bodyPr wrap="none" rtlCol="0">
            <a:spAutoFit/>
          </a:bodyPr>
          <a:lstStyle/>
          <a:p>
            <a:r>
              <a:rPr lang="en-US" sz="3200" dirty="0" smtClean="0">
                <a:solidFill>
                  <a:srgbClr val="FFFFFF"/>
                </a:solidFill>
                <a:latin typeface="Helvetica"/>
                <a:cs typeface="Helvetica"/>
              </a:rPr>
              <a:t>Practice Talk</a:t>
            </a:r>
            <a:endParaRPr lang="en-US" sz="3200" dirty="0">
              <a:solidFill>
                <a:srgbClr val="FFFFFF"/>
              </a:solidFill>
              <a:latin typeface="Helvetica"/>
              <a:cs typeface="Helvetica"/>
            </a:endParaRPr>
          </a:p>
        </p:txBody>
      </p:sp>
      <p:sp>
        <p:nvSpPr>
          <p:cNvPr id="24" name="TextBox 23"/>
          <p:cNvSpPr txBox="1"/>
          <p:nvPr/>
        </p:nvSpPr>
        <p:spPr>
          <a:xfrm>
            <a:off x="3071631" y="3722767"/>
            <a:ext cx="1051490" cy="584776"/>
          </a:xfrm>
          <a:prstGeom prst="rect">
            <a:avLst/>
          </a:prstGeom>
          <a:noFill/>
        </p:spPr>
        <p:txBody>
          <a:bodyPr wrap="none" rtlCol="0">
            <a:spAutoFit/>
          </a:bodyPr>
          <a:lstStyle/>
          <a:p>
            <a:r>
              <a:rPr lang="en-US" sz="3200" dirty="0" smtClean="0">
                <a:solidFill>
                  <a:srgbClr val="FFFFFF"/>
                </a:solidFill>
                <a:latin typeface="Helvetica"/>
                <a:cs typeface="Helvetica"/>
              </a:rPr>
              <a:t>Prep</a:t>
            </a:r>
            <a:endParaRPr lang="en-US" sz="3200" dirty="0">
              <a:solidFill>
                <a:srgbClr val="FFFFFF"/>
              </a:solidFill>
              <a:latin typeface="Helvetica"/>
              <a:cs typeface="Helvetica"/>
            </a:endParaRPr>
          </a:p>
        </p:txBody>
      </p:sp>
    </p:spTree>
    <p:extLst>
      <p:ext uri="{BB962C8B-B14F-4D97-AF65-F5344CB8AC3E}">
        <p14:creationId xmlns:p14="http://schemas.microsoft.com/office/powerpoint/2010/main" val="24643794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2308624" y="4511294"/>
            <a:ext cx="4664731" cy="534081"/>
          </a:xfrm>
          <a:prstGeom prst="roundRect">
            <a:avLst>
              <a:gd name="adj" fmla="val 21734"/>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ounded Rectangle 31"/>
          <p:cNvSpPr/>
          <p:nvPr/>
        </p:nvSpPr>
        <p:spPr>
          <a:xfrm>
            <a:off x="2178063" y="4511294"/>
            <a:ext cx="332347" cy="534081"/>
          </a:xfrm>
          <a:prstGeom prst="roundRect">
            <a:avLst>
              <a:gd name="adj" fmla="val 30953"/>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2308624" y="1068685"/>
            <a:ext cx="4664731" cy="1828800"/>
          </a:xfrm>
          <a:prstGeom prst="roundRect">
            <a:avLst>
              <a:gd name="adj" fmla="val 5649"/>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ounded Rectangle 23"/>
          <p:cNvSpPr/>
          <p:nvPr/>
        </p:nvSpPr>
        <p:spPr>
          <a:xfrm>
            <a:off x="2178063" y="62507"/>
            <a:ext cx="681818" cy="283464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chemeClr val="bg1"/>
              </a:solidFill>
              <a:latin typeface="Helvetica"/>
              <a:cs typeface="Helvetica"/>
            </a:endParaRPr>
          </a:p>
        </p:txBody>
      </p:sp>
      <p:sp>
        <p:nvSpPr>
          <p:cNvPr id="16" name="TextBox 15"/>
          <p:cNvSpPr txBox="1"/>
          <p:nvPr/>
        </p:nvSpPr>
        <p:spPr>
          <a:xfrm rot="16200000">
            <a:off x="1993371" y="1173031"/>
            <a:ext cx="1051490" cy="584776"/>
          </a:xfrm>
          <a:prstGeom prst="rect">
            <a:avLst/>
          </a:prstGeom>
          <a:noFill/>
        </p:spPr>
        <p:txBody>
          <a:bodyPr wrap="none" rtlCol="0">
            <a:spAutoFit/>
          </a:bodyPr>
          <a:lstStyle/>
          <a:p>
            <a:r>
              <a:rPr lang="en-US" sz="3200" dirty="0" smtClean="0">
                <a:solidFill>
                  <a:srgbClr val="FFFFFF"/>
                </a:solidFill>
                <a:latin typeface="Helvetica"/>
                <a:cs typeface="Helvetica"/>
              </a:rPr>
              <a:t>Prep</a:t>
            </a:r>
            <a:endParaRPr lang="en-US" sz="3200" dirty="0">
              <a:solidFill>
                <a:srgbClr val="FFFFFF"/>
              </a:solidFill>
              <a:latin typeface="Helvetica"/>
              <a:cs typeface="Helvetica"/>
            </a:endParaRPr>
          </a:p>
        </p:txBody>
      </p:sp>
      <p:sp>
        <p:nvSpPr>
          <p:cNvPr id="18" name="Rounded Rectangle 17"/>
          <p:cNvSpPr/>
          <p:nvPr/>
        </p:nvSpPr>
        <p:spPr>
          <a:xfrm>
            <a:off x="3109257" y="94944"/>
            <a:ext cx="3864098" cy="914400"/>
          </a:xfrm>
          <a:prstGeom prst="roundRect">
            <a:avLst/>
          </a:prstGeom>
          <a:solidFill>
            <a:srgbClr val="37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2943084" y="94944"/>
            <a:ext cx="332347" cy="91440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494333" y="244122"/>
            <a:ext cx="1159292" cy="584776"/>
          </a:xfrm>
          <a:prstGeom prst="rect">
            <a:avLst/>
          </a:prstGeom>
          <a:noFill/>
        </p:spPr>
        <p:txBody>
          <a:bodyPr wrap="none" rtlCol="0">
            <a:spAutoFit/>
          </a:bodyPr>
          <a:lstStyle/>
          <a:p>
            <a:r>
              <a:rPr lang="en-US" sz="3200" dirty="0" smtClean="0">
                <a:solidFill>
                  <a:srgbClr val="FFFFFF"/>
                </a:solidFill>
                <a:latin typeface="Helvetica"/>
                <a:cs typeface="Helvetica"/>
              </a:rPr>
              <a:t>Story</a:t>
            </a:r>
            <a:endParaRPr lang="en-US" sz="3200" dirty="0">
              <a:solidFill>
                <a:srgbClr val="FFFFFF"/>
              </a:solidFill>
              <a:latin typeface="Helvetica"/>
              <a:cs typeface="Helvetica"/>
            </a:endParaRPr>
          </a:p>
        </p:txBody>
      </p:sp>
      <p:sp>
        <p:nvSpPr>
          <p:cNvPr id="21" name="Rounded Rectangle 20"/>
          <p:cNvSpPr/>
          <p:nvPr/>
        </p:nvSpPr>
        <p:spPr>
          <a:xfrm>
            <a:off x="2308624" y="2982150"/>
            <a:ext cx="4664731" cy="534081"/>
          </a:xfrm>
          <a:prstGeom prst="roundRect">
            <a:avLst>
              <a:gd name="adj" fmla="val 21734"/>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ounded Rectangle 22"/>
          <p:cNvSpPr/>
          <p:nvPr/>
        </p:nvSpPr>
        <p:spPr>
          <a:xfrm>
            <a:off x="2308624" y="3599312"/>
            <a:ext cx="4664731" cy="830793"/>
          </a:xfrm>
          <a:prstGeom prst="roundRect">
            <a:avLst>
              <a:gd name="adj" fmla="val 12527"/>
            </a:avLst>
          </a:prstGeom>
          <a:solidFill>
            <a:srgbClr val="404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2178063" y="2982150"/>
            <a:ext cx="681818" cy="534081"/>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2178063" y="3599312"/>
            <a:ext cx="681818" cy="830793"/>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3061671" y="4482814"/>
            <a:ext cx="2684749" cy="584776"/>
          </a:xfrm>
          <a:prstGeom prst="rect">
            <a:avLst/>
          </a:prstGeom>
          <a:noFill/>
        </p:spPr>
        <p:txBody>
          <a:bodyPr wrap="none" rtlCol="0">
            <a:spAutoFit/>
          </a:bodyPr>
          <a:lstStyle/>
          <a:p>
            <a:r>
              <a:rPr lang="en-US" sz="3200" b="1" dirty="0" smtClean="0">
                <a:solidFill>
                  <a:schemeClr val="bg1"/>
                </a:solidFill>
                <a:latin typeface="Helvetica"/>
                <a:cs typeface="Helvetica"/>
              </a:rPr>
              <a:t>YOUR TALK!</a:t>
            </a:r>
            <a:endParaRPr lang="en-US" sz="3200" b="1" dirty="0">
              <a:solidFill>
                <a:schemeClr val="bg1"/>
              </a:solidFill>
              <a:latin typeface="Helvetica"/>
              <a:cs typeface="Helvetica"/>
            </a:endParaRPr>
          </a:p>
        </p:txBody>
      </p:sp>
      <p:sp>
        <p:nvSpPr>
          <p:cNvPr id="29" name="TextBox 28"/>
          <p:cNvSpPr txBox="1"/>
          <p:nvPr/>
        </p:nvSpPr>
        <p:spPr>
          <a:xfrm>
            <a:off x="3061671" y="2943323"/>
            <a:ext cx="2505814" cy="584776"/>
          </a:xfrm>
          <a:prstGeom prst="rect">
            <a:avLst/>
          </a:prstGeom>
          <a:noFill/>
        </p:spPr>
        <p:txBody>
          <a:bodyPr wrap="none" rtlCol="0">
            <a:spAutoFit/>
          </a:bodyPr>
          <a:lstStyle/>
          <a:p>
            <a:r>
              <a:rPr lang="en-US" sz="3200" dirty="0" smtClean="0">
                <a:solidFill>
                  <a:srgbClr val="FFFFFF"/>
                </a:solidFill>
                <a:latin typeface="Helvetica"/>
                <a:cs typeface="Helvetica"/>
              </a:rPr>
              <a:t>Practice Talk</a:t>
            </a:r>
            <a:endParaRPr lang="en-US" sz="3200" dirty="0">
              <a:solidFill>
                <a:srgbClr val="FFFFFF"/>
              </a:solidFill>
              <a:latin typeface="Helvetica"/>
              <a:cs typeface="Helvetica"/>
            </a:endParaRPr>
          </a:p>
        </p:txBody>
      </p:sp>
      <p:sp>
        <p:nvSpPr>
          <p:cNvPr id="30" name="TextBox 29"/>
          <p:cNvSpPr txBox="1"/>
          <p:nvPr/>
        </p:nvSpPr>
        <p:spPr>
          <a:xfrm>
            <a:off x="3071631" y="3722767"/>
            <a:ext cx="1051490" cy="584776"/>
          </a:xfrm>
          <a:prstGeom prst="rect">
            <a:avLst/>
          </a:prstGeom>
          <a:noFill/>
        </p:spPr>
        <p:txBody>
          <a:bodyPr wrap="none" rtlCol="0">
            <a:spAutoFit/>
          </a:bodyPr>
          <a:lstStyle/>
          <a:p>
            <a:r>
              <a:rPr lang="en-US" sz="3200" dirty="0" smtClean="0">
                <a:solidFill>
                  <a:srgbClr val="FFFFFF"/>
                </a:solidFill>
                <a:latin typeface="Helvetica"/>
                <a:cs typeface="Helvetica"/>
              </a:rPr>
              <a:t>Prep</a:t>
            </a:r>
            <a:endParaRPr lang="en-US" sz="3200" dirty="0">
              <a:solidFill>
                <a:srgbClr val="FFFFFF"/>
              </a:solidFill>
              <a:latin typeface="Helvetica"/>
              <a:cs typeface="Helvetica"/>
            </a:endParaRPr>
          </a:p>
        </p:txBody>
      </p:sp>
    </p:spTree>
    <p:extLst>
      <p:ext uri="{BB962C8B-B14F-4D97-AF65-F5344CB8AC3E}">
        <p14:creationId xmlns:p14="http://schemas.microsoft.com/office/powerpoint/2010/main" val="6744333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3109257" y="94944"/>
            <a:ext cx="3864098" cy="914400"/>
          </a:xfrm>
          <a:prstGeom prst="roundRect">
            <a:avLst/>
          </a:prstGeom>
          <a:solidFill>
            <a:srgbClr val="37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2943084" y="94944"/>
            <a:ext cx="332347" cy="91440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494333" y="244122"/>
            <a:ext cx="1159292" cy="584776"/>
          </a:xfrm>
          <a:prstGeom prst="rect">
            <a:avLst/>
          </a:prstGeom>
          <a:noFill/>
        </p:spPr>
        <p:txBody>
          <a:bodyPr wrap="none" rtlCol="0">
            <a:spAutoFit/>
          </a:bodyPr>
          <a:lstStyle/>
          <a:p>
            <a:r>
              <a:rPr lang="en-US" sz="3200" dirty="0" smtClean="0">
                <a:solidFill>
                  <a:srgbClr val="FFFFFF"/>
                </a:solidFill>
                <a:latin typeface="Helvetica"/>
                <a:cs typeface="Helvetica"/>
              </a:rPr>
              <a:t>Story</a:t>
            </a:r>
            <a:endParaRPr lang="en-US" sz="3200" dirty="0">
              <a:solidFill>
                <a:srgbClr val="FFFFFF"/>
              </a:solidFill>
              <a:latin typeface="Helvetica"/>
              <a:cs typeface="Helvetica"/>
            </a:endParaRPr>
          </a:p>
        </p:txBody>
      </p:sp>
      <p:sp>
        <p:nvSpPr>
          <p:cNvPr id="17" name="Right Arrow 16"/>
          <p:cNvSpPr/>
          <p:nvPr/>
        </p:nvSpPr>
        <p:spPr>
          <a:xfrm>
            <a:off x="961433" y="94944"/>
            <a:ext cx="1505996" cy="938669"/>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ight Arrow 25"/>
          <p:cNvSpPr/>
          <p:nvPr/>
        </p:nvSpPr>
        <p:spPr>
          <a:xfrm rot="18401022">
            <a:off x="1915115" y="1557517"/>
            <a:ext cx="1505996" cy="938669"/>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ight Arrow 32"/>
          <p:cNvSpPr/>
          <p:nvPr/>
        </p:nvSpPr>
        <p:spPr>
          <a:xfrm rot="16200000">
            <a:off x="4206050" y="1688761"/>
            <a:ext cx="1505996" cy="938669"/>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ight Arrow 33"/>
          <p:cNvSpPr/>
          <p:nvPr/>
        </p:nvSpPr>
        <p:spPr>
          <a:xfrm rot="14167674">
            <a:off x="6536616" y="1548351"/>
            <a:ext cx="1505996" cy="938669"/>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ight Arrow 34"/>
          <p:cNvSpPr/>
          <p:nvPr/>
        </p:nvSpPr>
        <p:spPr>
          <a:xfrm rot="10800000">
            <a:off x="7289614" y="192234"/>
            <a:ext cx="1505996" cy="938669"/>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44333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60520" y="-60718"/>
            <a:ext cx="822960" cy="8229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5728063" y="-60718"/>
            <a:ext cx="822960" cy="8229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2583301" y="-60718"/>
            <a:ext cx="822960" cy="8229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9" name="TextBox 8"/>
          <p:cNvSpPr txBox="1"/>
          <p:nvPr/>
        </p:nvSpPr>
        <p:spPr>
          <a:xfrm>
            <a:off x="2808976" y="68611"/>
            <a:ext cx="392656" cy="584776"/>
          </a:xfrm>
          <a:prstGeom prst="rect">
            <a:avLst/>
          </a:prstGeom>
          <a:noFill/>
        </p:spPr>
        <p:txBody>
          <a:bodyPr wrap="none" rtlCol="0">
            <a:spAutoFit/>
          </a:bodyPr>
          <a:lstStyle/>
          <a:p>
            <a:pPr algn="ctr"/>
            <a:r>
              <a:rPr lang="en-US" sz="3200" dirty="0" smtClean="0">
                <a:solidFill>
                  <a:srgbClr val="FFFFFF"/>
                </a:solidFill>
              </a:rPr>
              <a:t>1</a:t>
            </a:r>
            <a:endParaRPr lang="en-US" sz="3200" dirty="0">
              <a:solidFill>
                <a:srgbClr val="FFFFFF"/>
              </a:solidFill>
            </a:endParaRPr>
          </a:p>
        </p:txBody>
      </p:sp>
      <p:sp>
        <p:nvSpPr>
          <p:cNvPr id="10" name="TextBox 9"/>
          <p:cNvSpPr txBox="1"/>
          <p:nvPr/>
        </p:nvSpPr>
        <p:spPr>
          <a:xfrm>
            <a:off x="4372868" y="68611"/>
            <a:ext cx="392656" cy="584776"/>
          </a:xfrm>
          <a:prstGeom prst="rect">
            <a:avLst/>
          </a:prstGeom>
          <a:noFill/>
        </p:spPr>
        <p:txBody>
          <a:bodyPr wrap="none" rtlCol="0">
            <a:spAutoFit/>
          </a:bodyPr>
          <a:lstStyle/>
          <a:p>
            <a:pPr algn="ctr"/>
            <a:r>
              <a:rPr lang="en-US" sz="3200" dirty="0" smtClean="0">
                <a:solidFill>
                  <a:srgbClr val="FFFFFF"/>
                </a:solidFill>
              </a:rPr>
              <a:t>2</a:t>
            </a:r>
            <a:endParaRPr lang="en-US" sz="3200" dirty="0">
              <a:solidFill>
                <a:srgbClr val="FFFFFF"/>
              </a:solidFill>
            </a:endParaRPr>
          </a:p>
        </p:txBody>
      </p:sp>
      <p:sp>
        <p:nvSpPr>
          <p:cNvPr id="11" name="TextBox 10"/>
          <p:cNvSpPr txBox="1"/>
          <p:nvPr/>
        </p:nvSpPr>
        <p:spPr>
          <a:xfrm>
            <a:off x="5945249" y="68611"/>
            <a:ext cx="392656" cy="584776"/>
          </a:xfrm>
          <a:prstGeom prst="rect">
            <a:avLst/>
          </a:prstGeom>
          <a:noFill/>
        </p:spPr>
        <p:txBody>
          <a:bodyPr wrap="none" rtlCol="0">
            <a:spAutoFit/>
          </a:bodyPr>
          <a:lstStyle/>
          <a:p>
            <a:pPr algn="ctr"/>
            <a:r>
              <a:rPr lang="en-US" sz="3200" dirty="0" smtClean="0">
                <a:solidFill>
                  <a:srgbClr val="FFFFFF"/>
                </a:solidFill>
              </a:rPr>
              <a:t>3</a:t>
            </a:r>
          </a:p>
        </p:txBody>
      </p:sp>
    </p:spTree>
    <p:extLst>
      <p:ext uri="{BB962C8B-B14F-4D97-AF65-F5344CB8AC3E}">
        <p14:creationId xmlns:p14="http://schemas.microsoft.com/office/powerpoint/2010/main" val="13145758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101150" y="1845284"/>
            <a:ext cx="914400" cy="914400"/>
          </a:xfrm>
          <a:prstGeom prst="ellipse">
            <a:avLst/>
          </a:prstGeom>
          <a:solidFill>
            <a:srgbClr val="0080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5" name="TextBox 4"/>
          <p:cNvSpPr txBox="1"/>
          <p:nvPr/>
        </p:nvSpPr>
        <p:spPr>
          <a:xfrm>
            <a:off x="4011906" y="2935837"/>
            <a:ext cx="1060306" cy="584776"/>
          </a:xfrm>
          <a:prstGeom prst="rect">
            <a:avLst/>
          </a:prstGeom>
          <a:noFill/>
        </p:spPr>
        <p:txBody>
          <a:bodyPr wrap="none" rtlCol="0">
            <a:spAutoFit/>
          </a:bodyPr>
          <a:lstStyle/>
          <a:p>
            <a:r>
              <a:rPr lang="en-US" sz="3200" dirty="0" smtClean="0"/>
              <a:t>Point</a:t>
            </a:r>
            <a:endParaRPr lang="en-US" sz="3200" dirty="0"/>
          </a:p>
        </p:txBody>
      </p:sp>
      <p:sp>
        <p:nvSpPr>
          <p:cNvPr id="6" name="Rectangle 5"/>
          <p:cNvSpPr/>
          <p:nvPr/>
        </p:nvSpPr>
        <p:spPr>
          <a:xfrm>
            <a:off x="4160520" y="-60718"/>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5728063" y="-60718"/>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2583301" y="-60718"/>
            <a:ext cx="822960" cy="8229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9" name="TextBox 8"/>
          <p:cNvSpPr txBox="1"/>
          <p:nvPr/>
        </p:nvSpPr>
        <p:spPr>
          <a:xfrm>
            <a:off x="2808976" y="68611"/>
            <a:ext cx="392656" cy="584776"/>
          </a:xfrm>
          <a:prstGeom prst="rect">
            <a:avLst/>
          </a:prstGeom>
          <a:noFill/>
        </p:spPr>
        <p:txBody>
          <a:bodyPr wrap="none" rtlCol="0">
            <a:spAutoFit/>
          </a:bodyPr>
          <a:lstStyle/>
          <a:p>
            <a:pPr algn="ctr"/>
            <a:r>
              <a:rPr lang="en-US" sz="3200" dirty="0" smtClean="0">
                <a:solidFill>
                  <a:srgbClr val="FFFFFF"/>
                </a:solidFill>
              </a:rPr>
              <a:t>1</a:t>
            </a:r>
            <a:endParaRPr lang="en-US" sz="3200" dirty="0">
              <a:solidFill>
                <a:srgbClr val="FFFFFF"/>
              </a:solidFill>
            </a:endParaRPr>
          </a:p>
        </p:txBody>
      </p:sp>
      <p:sp>
        <p:nvSpPr>
          <p:cNvPr id="10" name="TextBox 9"/>
          <p:cNvSpPr txBox="1"/>
          <p:nvPr/>
        </p:nvSpPr>
        <p:spPr>
          <a:xfrm>
            <a:off x="4372868" y="68611"/>
            <a:ext cx="392656" cy="584776"/>
          </a:xfrm>
          <a:prstGeom prst="rect">
            <a:avLst/>
          </a:prstGeom>
          <a:noFill/>
        </p:spPr>
        <p:txBody>
          <a:bodyPr wrap="none" rtlCol="0">
            <a:spAutoFit/>
          </a:bodyPr>
          <a:lstStyle/>
          <a:p>
            <a:pPr algn="ctr"/>
            <a:r>
              <a:rPr lang="en-US" sz="3200" dirty="0" smtClean="0">
                <a:solidFill>
                  <a:srgbClr val="FFFFFF"/>
                </a:solidFill>
              </a:rPr>
              <a:t>2</a:t>
            </a:r>
            <a:endParaRPr lang="en-US" sz="3200" dirty="0">
              <a:solidFill>
                <a:srgbClr val="FFFFFF"/>
              </a:solidFill>
            </a:endParaRPr>
          </a:p>
        </p:txBody>
      </p:sp>
      <p:sp>
        <p:nvSpPr>
          <p:cNvPr id="11" name="TextBox 10"/>
          <p:cNvSpPr txBox="1"/>
          <p:nvPr/>
        </p:nvSpPr>
        <p:spPr>
          <a:xfrm>
            <a:off x="5945249" y="68611"/>
            <a:ext cx="392656" cy="584776"/>
          </a:xfrm>
          <a:prstGeom prst="rect">
            <a:avLst/>
          </a:prstGeom>
          <a:noFill/>
        </p:spPr>
        <p:txBody>
          <a:bodyPr wrap="none" rtlCol="0">
            <a:spAutoFit/>
          </a:bodyPr>
          <a:lstStyle/>
          <a:p>
            <a:pPr algn="ctr"/>
            <a:r>
              <a:rPr lang="en-US" sz="3200" dirty="0" smtClean="0">
                <a:solidFill>
                  <a:srgbClr val="FFFFFF"/>
                </a:solidFill>
              </a:rPr>
              <a:t>3</a:t>
            </a:r>
          </a:p>
        </p:txBody>
      </p:sp>
    </p:spTree>
    <p:extLst>
      <p:ext uri="{BB962C8B-B14F-4D97-AF65-F5344CB8AC3E}">
        <p14:creationId xmlns:p14="http://schemas.microsoft.com/office/powerpoint/2010/main" val="6648465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89856" y="1124857"/>
            <a:ext cx="2279613" cy="3837214"/>
          </a:xfrm>
          <a:prstGeom prst="rect">
            <a:avLst/>
          </a:prstGeom>
        </p:spPr>
      </p:pic>
      <p:grpSp>
        <p:nvGrpSpPr>
          <p:cNvPr id="24" name="Group 23"/>
          <p:cNvGrpSpPr/>
          <p:nvPr/>
        </p:nvGrpSpPr>
        <p:grpSpPr>
          <a:xfrm>
            <a:off x="-197002" y="-544286"/>
            <a:ext cx="2830290" cy="6402659"/>
            <a:chOff x="-197002" y="-544286"/>
            <a:chExt cx="2830290" cy="6402659"/>
          </a:xfrm>
        </p:grpSpPr>
        <p:cxnSp>
          <p:nvCxnSpPr>
            <p:cNvPr id="22" name="Straight Connector 21"/>
            <p:cNvCxnSpPr/>
            <p:nvPr/>
          </p:nvCxnSpPr>
          <p:spPr>
            <a:xfrm rot="16200000" flipV="1">
              <a:off x="1226090" y="-80520"/>
              <a:ext cx="1870964" cy="943432"/>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10800000">
              <a:off x="1" y="1"/>
              <a:ext cx="1886857" cy="163285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10800000">
              <a:off x="1" y="1218136"/>
              <a:ext cx="1689857" cy="1062851"/>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0800000">
              <a:off x="-196999" y="2850993"/>
              <a:ext cx="1886858" cy="1"/>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10800000" flipV="1">
              <a:off x="-197002" y="3500101"/>
              <a:ext cx="1886858" cy="827488"/>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400000">
              <a:off x="410665" y="4579182"/>
              <a:ext cx="1429744" cy="11286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grpSp>
      <p:grpSp>
        <p:nvGrpSpPr>
          <p:cNvPr id="25" name="Group 24"/>
          <p:cNvGrpSpPr/>
          <p:nvPr/>
        </p:nvGrpSpPr>
        <p:grpSpPr>
          <a:xfrm rot="10345207">
            <a:off x="5879962" y="-756536"/>
            <a:ext cx="3642280" cy="6402659"/>
            <a:chOff x="-1008992" y="-544286"/>
            <a:chExt cx="3642280" cy="6402659"/>
          </a:xfrm>
        </p:grpSpPr>
        <p:cxnSp>
          <p:nvCxnSpPr>
            <p:cNvPr id="26" name="Straight Connector 25"/>
            <p:cNvCxnSpPr/>
            <p:nvPr/>
          </p:nvCxnSpPr>
          <p:spPr>
            <a:xfrm rot="16200000" flipV="1">
              <a:off x="1226090" y="-80520"/>
              <a:ext cx="1870964" cy="943432"/>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1254793">
              <a:off x="-392914" y="-25172"/>
              <a:ext cx="2896906" cy="1790600"/>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1254793">
              <a:off x="-714336" y="1586224"/>
              <a:ext cx="2916648" cy="64910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11254793" flipV="1">
              <a:off x="-842992" y="2796816"/>
              <a:ext cx="2916648" cy="161562"/>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1254793" flipV="1">
              <a:off x="-1008992" y="3352637"/>
              <a:ext cx="3078335" cy="155554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5400000">
              <a:off x="410665" y="4579182"/>
              <a:ext cx="1429744" cy="11286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grpSp>
      <p:sp>
        <p:nvSpPr>
          <p:cNvPr id="5" name="Oval Callout 4"/>
          <p:cNvSpPr/>
          <p:nvPr/>
        </p:nvSpPr>
        <p:spPr>
          <a:xfrm>
            <a:off x="2189238" y="169333"/>
            <a:ext cx="3023809" cy="990600"/>
          </a:xfrm>
          <a:prstGeom prst="wedgeEllipseCallout">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sp>
      <p:pic>
        <p:nvPicPr>
          <p:cNvPr id="12" name="Picture 11"/>
          <p:cNvPicPr>
            <a:picLocks noChangeAspect="1"/>
          </p:cNvPicPr>
          <p:nvPr/>
        </p:nvPicPr>
        <p:blipFill>
          <a:blip r:embed="rId3"/>
          <a:stretch>
            <a:fillRect/>
          </a:stretch>
        </p:blipFill>
        <p:spPr>
          <a:xfrm>
            <a:off x="5074566" y="1124858"/>
            <a:ext cx="980199" cy="3837214"/>
          </a:xfrm>
          <a:prstGeom prst="rect">
            <a:avLst/>
          </a:prstGeom>
        </p:spPr>
      </p:pic>
      <p:sp>
        <p:nvSpPr>
          <p:cNvPr id="6" name="TextBox 5"/>
          <p:cNvSpPr txBox="1"/>
          <p:nvPr/>
        </p:nvSpPr>
        <p:spPr>
          <a:xfrm>
            <a:off x="2419046" y="447525"/>
            <a:ext cx="2655520" cy="369332"/>
          </a:xfrm>
          <a:prstGeom prst="rect">
            <a:avLst/>
          </a:prstGeom>
          <a:noFill/>
        </p:spPr>
        <p:txBody>
          <a:bodyPr wrap="none" rtlCol="0">
            <a:spAutoFit/>
          </a:bodyPr>
          <a:lstStyle/>
          <a:p>
            <a:r>
              <a:rPr lang="en-US" dirty="0" smtClean="0"/>
              <a:t>What was that talk about?</a:t>
            </a:r>
            <a:endParaRPr lang="en-US" dirty="0"/>
          </a:p>
        </p:txBody>
      </p:sp>
      <p:sp>
        <p:nvSpPr>
          <p:cNvPr id="32" name="Oval Callout 31"/>
          <p:cNvSpPr/>
          <p:nvPr/>
        </p:nvSpPr>
        <p:spPr>
          <a:xfrm>
            <a:off x="5516024" y="473957"/>
            <a:ext cx="3023809" cy="990600"/>
          </a:xfrm>
          <a:prstGeom prst="wedgeEllipseCallout">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33" name="TextBox 32"/>
          <p:cNvSpPr txBox="1"/>
          <p:nvPr/>
        </p:nvSpPr>
        <p:spPr>
          <a:xfrm>
            <a:off x="7832683" y="538872"/>
            <a:ext cx="351729" cy="707886"/>
          </a:xfrm>
          <a:prstGeom prst="rect">
            <a:avLst/>
          </a:prstGeom>
          <a:noFill/>
        </p:spPr>
        <p:txBody>
          <a:bodyPr wrap="none" rtlCol="0">
            <a:spAutoFit/>
          </a:bodyPr>
          <a:lstStyle/>
          <a:p>
            <a:r>
              <a:rPr lang="en-US" sz="4000" dirty="0" smtClean="0"/>
              <a:t>!</a:t>
            </a:r>
            <a:endParaRPr lang="en-US" sz="4000" dirty="0"/>
          </a:p>
        </p:txBody>
      </p:sp>
      <p:grpSp>
        <p:nvGrpSpPr>
          <p:cNvPr id="34" name="Group 33"/>
          <p:cNvGrpSpPr/>
          <p:nvPr/>
        </p:nvGrpSpPr>
        <p:grpSpPr>
          <a:xfrm>
            <a:off x="6011922" y="510249"/>
            <a:ext cx="2024112" cy="1323439"/>
            <a:chOff x="6011922" y="510249"/>
            <a:chExt cx="2024112" cy="1323439"/>
          </a:xfrm>
        </p:grpSpPr>
        <p:sp>
          <p:nvSpPr>
            <p:cNvPr id="35" name="TextBox 34"/>
            <p:cNvSpPr txBox="1"/>
            <p:nvPr/>
          </p:nvSpPr>
          <p:spPr>
            <a:xfrm>
              <a:off x="6011922" y="510249"/>
              <a:ext cx="2024112" cy="1323439"/>
            </a:xfrm>
            <a:prstGeom prst="rect">
              <a:avLst/>
            </a:prstGeom>
            <a:noFill/>
          </p:spPr>
          <p:txBody>
            <a:bodyPr wrap="none" rtlCol="0">
              <a:spAutoFit/>
            </a:bodyPr>
            <a:lstStyle/>
            <a:p>
              <a:r>
                <a:rPr lang="en-US" dirty="0" smtClean="0"/>
                <a:t>________________</a:t>
              </a:r>
              <a:endParaRPr lang="en-US" sz="4000" dirty="0" smtClean="0"/>
            </a:p>
            <a:p>
              <a:endParaRPr lang="en-US" sz="4000" dirty="0"/>
            </a:p>
          </p:txBody>
        </p:sp>
        <p:sp>
          <p:nvSpPr>
            <p:cNvPr id="36" name="Oval 35"/>
            <p:cNvSpPr/>
            <p:nvPr/>
          </p:nvSpPr>
          <p:spPr>
            <a:xfrm>
              <a:off x="6906381" y="670729"/>
              <a:ext cx="292255" cy="292255"/>
            </a:xfrm>
            <a:prstGeom prst="ellipse">
              <a:avLst/>
            </a:prstGeom>
            <a:solidFill>
              <a:srgbClr val="0080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744333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178063" y="2124289"/>
            <a:ext cx="4795292" cy="584776"/>
            <a:chOff x="2178063" y="4482814"/>
            <a:chExt cx="4795292" cy="584776"/>
          </a:xfrm>
        </p:grpSpPr>
        <p:sp>
          <p:nvSpPr>
            <p:cNvPr id="9" name="Rounded Rectangle 8"/>
            <p:cNvSpPr/>
            <p:nvPr/>
          </p:nvSpPr>
          <p:spPr>
            <a:xfrm>
              <a:off x="2308624" y="4511294"/>
              <a:ext cx="4664731" cy="534081"/>
            </a:xfrm>
            <a:prstGeom prst="roundRect">
              <a:avLst>
                <a:gd name="adj" fmla="val 21734"/>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2178063" y="4511294"/>
              <a:ext cx="332347" cy="534081"/>
            </a:xfrm>
            <a:prstGeom prst="roundRect">
              <a:avLst>
                <a:gd name="adj" fmla="val 30953"/>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061671" y="4482814"/>
              <a:ext cx="2684749" cy="584776"/>
            </a:xfrm>
            <a:prstGeom prst="rect">
              <a:avLst/>
            </a:prstGeom>
            <a:noFill/>
          </p:spPr>
          <p:txBody>
            <a:bodyPr wrap="none" rtlCol="0">
              <a:spAutoFit/>
            </a:bodyPr>
            <a:lstStyle/>
            <a:p>
              <a:r>
                <a:rPr lang="en-US" sz="3200" b="1" dirty="0" smtClean="0">
                  <a:solidFill>
                    <a:schemeClr val="bg1"/>
                  </a:solidFill>
                  <a:latin typeface="Helvetica"/>
                  <a:cs typeface="Helvetica"/>
                </a:rPr>
                <a:t>YOUR TALK!</a:t>
              </a:r>
              <a:endParaRPr lang="en-US" sz="3200" b="1" dirty="0">
                <a:solidFill>
                  <a:schemeClr val="bg1"/>
                </a:solidFill>
                <a:latin typeface="Helvetica"/>
                <a:cs typeface="Helvetica"/>
              </a:endParaRPr>
            </a:p>
          </p:txBody>
        </p:sp>
      </p:grpSp>
      <p:grpSp>
        <p:nvGrpSpPr>
          <p:cNvPr id="17" name="Group 16"/>
          <p:cNvGrpSpPr/>
          <p:nvPr/>
        </p:nvGrpSpPr>
        <p:grpSpPr>
          <a:xfrm>
            <a:off x="2178063" y="2120863"/>
            <a:ext cx="4795292" cy="2306235"/>
            <a:chOff x="2178063" y="2120863"/>
            <a:chExt cx="4795292" cy="2306235"/>
          </a:xfrm>
        </p:grpSpPr>
        <p:sp>
          <p:nvSpPr>
            <p:cNvPr id="11" name="Rounded Rectangle 10"/>
            <p:cNvSpPr/>
            <p:nvPr/>
          </p:nvSpPr>
          <p:spPr>
            <a:xfrm>
              <a:off x="2308624" y="2159690"/>
              <a:ext cx="4664731" cy="534081"/>
            </a:xfrm>
            <a:prstGeom prst="roundRect">
              <a:avLst>
                <a:gd name="adj" fmla="val 21734"/>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2178063" y="2159690"/>
              <a:ext cx="681818" cy="534081"/>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061671" y="2120863"/>
              <a:ext cx="2505814" cy="584776"/>
            </a:xfrm>
            <a:prstGeom prst="rect">
              <a:avLst/>
            </a:prstGeom>
            <a:noFill/>
          </p:spPr>
          <p:txBody>
            <a:bodyPr wrap="none" rtlCol="0">
              <a:spAutoFit/>
            </a:bodyPr>
            <a:lstStyle/>
            <a:p>
              <a:r>
                <a:rPr lang="en-US" sz="3200" dirty="0" smtClean="0">
                  <a:solidFill>
                    <a:srgbClr val="FFFFFF"/>
                  </a:solidFill>
                  <a:latin typeface="Helvetica"/>
                  <a:cs typeface="Helvetica"/>
                </a:rPr>
                <a:t>Practice Talk</a:t>
              </a:r>
              <a:endParaRPr lang="en-US" sz="3200" dirty="0">
                <a:solidFill>
                  <a:srgbClr val="FFFFFF"/>
                </a:solidFill>
                <a:latin typeface="Helvetica"/>
                <a:cs typeface="Helvetica"/>
              </a:endParaRPr>
            </a:p>
          </p:txBody>
        </p:sp>
        <p:sp>
          <p:nvSpPr>
            <p:cNvPr id="15" name="Down Arrow 14"/>
            <p:cNvSpPr/>
            <p:nvPr/>
          </p:nvSpPr>
          <p:spPr>
            <a:xfrm>
              <a:off x="4196806" y="2866571"/>
              <a:ext cx="822960" cy="1560527"/>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293172192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7778E-6 -3.23657E-6 L 2.77778E-6 0.45646 " pathEditMode="relative" rAng="0" ptsTypes="AA">
                                      <p:cBhvr>
                                        <p:cTn id="6" dur="2000" fill="hold"/>
                                        <p:tgtEl>
                                          <p:spTgt spid="16"/>
                                        </p:tgtEl>
                                        <p:attrNameLst>
                                          <p:attrName>ppt_x</p:attrName>
                                          <p:attrName>ppt_y</p:attrName>
                                        </p:attrNameLst>
                                      </p:cBhvr>
                                      <p:rCtr x="0" y="228"/>
                                    </p:animMotion>
                                  </p:child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101150" y="1845284"/>
            <a:ext cx="914400" cy="914400"/>
          </a:xfrm>
          <a:prstGeom prst="ellipse">
            <a:avLst/>
          </a:prstGeom>
          <a:solidFill>
            <a:srgbClr val="0080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5" name="TextBox 4"/>
          <p:cNvSpPr txBox="1"/>
          <p:nvPr/>
        </p:nvSpPr>
        <p:spPr>
          <a:xfrm>
            <a:off x="4011906" y="2935837"/>
            <a:ext cx="1060306" cy="584776"/>
          </a:xfrm>
          <a:prstGeom prst="rect">
            <a:avLst/>
          </a:prstGeom>
          <a:noFill/>
        </p:spPr>
        <p:txBody>
          <a:bodyPr wrap="none" rtlCol="0">
            <a:spAutoFit/>
          </a:bodyPr>
          <a:lstStyle/>
          <a:p>
            <a:r>
              <a:rPr lang="en-US" sz="3200" dirty="0" smtClean="0"/>
              <a:t>Point</a:t>
            </a:r>
            <a:endParaRPr lang="en-US" sz="3200" dirty="0"/>
          </a:p>
        </p:txBody>
      </p:sp>
      <p:sp>
        <p:nvSpPr>
          <p:cNvPr id="6" name="Rectangle 5"/>
          <p:cNvSpPr/>
          <p:nvPr/>
        </p:nvSpPr>
        <p:spPr>
          <a:xfrm>
            <a:off x="4160520" y="-60718"/>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5728063" y="-60718"/>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2583301" y="-60718"/>
            <a:ext cx="822960" cy="8229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9" name="TextBox 8"/>
          <p:cNvSpPr txBox="1"/>
          <p:nvPr/>
        </p:nvSpPr>
        <p:spPr>
          <a:xfrm>
            <a:off x="2808976" y="68611"/>
            <a:ext cx="392656" cy="584776"/>
          </a:xfrm>
          <a:prstGeom prst="rect">
            <a:avLst/>
          </a:prstGeom>
          <a:noFill/>
        </p:spPr>
        <p:txBody>
          <a:bodyPr wrap="none" rtlCol="0">
            <a:spAutoFit/>
          </a:bodyPr>
          <a:lstStyle/>
          <a:p>
            <a:pPr algn="ctr"/>
            <a:r>
              <a:rPr lang="en-US" sz="3200" dirty="0" smtClean="0">
                <a:solidFill>
                  <a:srgbClr val="FFFFFF"/>
                </a:solidFill>
              </a:rPr>
              <a:t>1</a:t>
            </a:r>
            <a:endParaRPr lang="en-US" sz="3200" dirty="0">
              <a:solidFill>
                <a:srgbClr val="FFFFFF"/>
              </a:solidFill>
            </a:endParaRPr>
          </a:p>
        </p:txBody>
      </p:sp>
      <p:sp>
        <p:nvSpPr>
          <p:cNvPr id="10" name="TextBox 9"/>
          <p:cNvSpPr txBox="1"/>
          <p:nvPr/>
        </p:nvSpPr>
        <p:spPr>
          <a:xfrm>
            <a:off x="4372868" y="68611"/>
            <a:ext cx="392656" cy="584776"/>
          </a:xfrm>
          <a:prstGeom prst="rect">
            <a:avLst/>
          </a:prstGeom>
          <a:noFill/>
        </p:spPr>
        <p:txBody>
          <a:bodyPr wrap="none" rtlCol="0">
            <a:spAutoFit/>
          </a:bodyPr>
          <a:lstStyle/>
          <a:p>
            <a:pPr algn="ctr"/>
            <a:r>
              <a:rPr lang="en-US" sz="3200" dirty="0" smtClean="0">
                <a:solidFill>
                  <a:srgbClr val="FFFFFF"/>
                </a:solidFill>
              </a:rPr>
              <a:t>2</a:t>
            </a:r>
            <a:endParaRPr lang="en-US" sz="3200" dirty="0">
              <a:solidFill>
                <a:srgbClr val="FFFFFF"/>
              </a:solidFill>
            </a:endParaRPr>
          </a:p>
        </p:txBody>
      </p:sp>
      <p:sp>
        <p:nvSpPr>
          <p:cNvPr id="11" name="TextBox 10"/>
          <p:cNvSpPr txBox="1"/>
          <p:nvPr/>
        </p:nvSpPr>
        <p:spPr>
          <a:xfrm>
            <a:off x="5945249" y="68611"/>
            <a:ext cx="392656" cy="584776"/>
          </a:xfrm>
          <a:prstGeom prst="rect">
            <a:avLst/>
          </a:prstGeom>
          <a:noFill/>
        </p:spPr>
        <p:txBody>
          <a:bodyPr wrap="none" rtlCol="0">
            <a:spAutoFit/>
          </a:bodyPr>
          <a:lstStyle/>
          <a:p>
            <a:pPr algn="ctr"/>
            <a:r>
              <a:rPr lang="en-US" sz="3200" dirty="0" smtClean="0">
                <a:solidFill>
                  <a:srgbClr val="FFFFFF"/>
                </a:solidFill>
              </a:rPr>
              <a:t>3</a:t>
            </a:r>
          </a:p>
        </p:txBody>
      </p:sp>
    </p:spTree>
    <p:extLst>
      <p:ext uri="{BB962C8B-B14F-4D97-AF65-F5344CB8AC3E}">
        <p14:creationId xmlns:p14="http://schemas.microsoft.com/office/powerpoint/2010/main" val="13145758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101150" y="1845284"/>
            <a:ext cx="914400" cy="914400"/>
          </a:xfrm>
          <a:prstGeom prst="ellipse">
            <a:avLst/>
          </a:prstGeom>
          <a:solidFill>
            <a:srgbClr val="0080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5" name="TextBox 4"/>
          <p:cNvSpPr txBox="1"/>
          <p:nvPr/>
        </p:nvSpPr>
        <p:spPr>
          <a:xfrm>
            <a:off x="4011906" y="2935837"/>
            <a:ext cx="1060306" cy="584776"/>
          </a:xfrm>
          <a:prstGeom prst="rect">
            <a:avLst/>
          </a:prstGeom>
          <a:noFill/>
        </p:spPr>
        <p:txBody>
          <a:bodyPr wrap="none" rtlCol="0">
            <a:spAutoFit/>
          </a:bodyPr>
          <a:lstStyle/>
          <a:p>
            <a:r>
              <a:rPr lang="en-US" sz="3200" dirty="0" smtClean="0"/>
              <a:t>Point</a:t>
            </a:r>
            <a:endParaRPr lang="en-US" sz="3200" dirty="0"/>
          </a:p>
        </p:txBody>
      </p:sp>
      <p:cxnSp>
        <p:nvCxnSpPr>
          <p:cNvPr id="6" name="Straight Arrow Connector 5"/>
          <p:cNvCxnSpPr/>
          <p:nvPr/>
        </p:nvCxnSpPr>
        <p:spPr>
          <a:xfrm>
            <a:off x="-1092037" y="2302484"/>
            <a:ext cx="5179039" cy="0"/>
          </a:xfrm>
          <a:prstGeom prst="straightConnector1">
            <a:avLst/>
          </a:prstGeom>
          <a:ln>
            <a:tailEnd type="arrow"/>
          </a:ln>
          <a:effectLst/>
        </p:spPr>
        <p:style>
          <a:lnRef idx="3">
            <a:schemeClr val="dk1"/>
          </a:lnRef>
          <a:fillRef idx="0">
            <a:schemeClr val="dk1"/>
          </a:fillRef>
          <a:effectRef idx="2">
            <a:schemeClr val="dk1"/>
          </a:effectRef>
          <a:fontRef idx="minor">
            <a:schemeClr val="tx1"/>
          </a:fontRef>
        </p:style>
      </p:cxnSp>
      <p:sp>
        <p:nvSpPr>
          <p:cNvPr id="7" name="Rectangle 6"/>
          <p:cNvSpPr/>
          <p:nvPr/>
        </p:nvSpPr>
        <p:spPr>
          <a:xfrm>
            <a:off x="4160520" y="-60718"/>
            <a:ext cx="822960" cy="8229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28063" y="-60718"/>
            <a:ext cx="822960" cy="8229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a:xfrm>
            <a:off x="2583301" y="-60718"/>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TextBox 9"/>
          <p:cNvSpPr txBox="1"/>
          <p:nvPr/>
        </p:nvSpPr>
        <p:spPr>
          <a:xfrm>
            <a:off x="2808976" y="68611"/>
            <a:ext cx="392656" cy="584776"/>
          </a:xfrm>
          <a:prstGeom prst="rect">
            <a:avLst/>
          </a:prstGeom>
          <a:noFill/>
        </p:spPr>
        <p:txBody>
          <a:bodyPr wrap="none" rtlCol="0">
            <a:spAutoFit/>
          </a:bodyPr>
          <a:lstStyle/>
          <a:p>
            <a:pPr algn="ctr"/>
            <a:r>
              <a:rPr lang="en-US" sz="3200" dirty="0" smtClean="0">
                <a:solidFill>
                  <a:srgbClr val="FFFFFF"/>
                </a:solidFill>
              </a:rPr>
              <a:t>1</a:t>
            </a:r>
            <a:endParaRPr lang="en-US" sz="3200" dirty="0">
              <a:solidFill>
                <a:srgbClr val="FFFFFF"/>
              </a:solidFill>
            </a:endParaRPr>
          </a:p>
        </p:txBody>
      </p:sp>
      <p:sp>
        <p:nvSpPr>
          <p:cNvPr id="11" name="TextBox 10"/>
          <p:cNvSpPr txBox="1"/>
          <p:nvPr/>
        </p:nvSpPr>
        <p:spPr>
          <a:xfrm>
            <a:off x="4372868" y="68611"/>
            <a:ext cx="392656" cy="584776"/>
          </a:xfrm>
          <a:prstGeom prst="rect">
            <a:avLst/>
          </a:prstGeom>
          <a:noFill/>
        </p:spPr>
        <p:txBody>
          <a:bodyPr wrap="none" rtlCol="0">
            <a:spAutoFit/>
          </a:bodyPr>
          <a:lstStyle/>
          <a:p>
            <a:pPr algn="ctr"/>
            <a:r>
              <a:rPr lang="en-US" sz="3200" dirty="0" smtClean="0">
                <a:solidFill>
                  <a:srgbClr val="FFFFFF"/>
                </a:solidFill>
              </a:rPr>
              <a:t>2</a:t>
            </a:r>
            <a:endParaRPr lang="en-US" sz="3200" dirty="0">
              <a:solidFill>
                <a:srgbClr val="FFFFFF"/>
              </a:solidFill>
            </a:endParaRPr>
          </a:p>
        </p:txBody>
      </p:sp>
      <p:sp>
        <p:nvSpPr>
          <p:cNvPr id="12" name="TextBox 11"/>
          <p:cNvSpPr txBox="1"/>
          <p:nvPr/>
        </p:nvSpPr>
        <p:spPr>
          <a:xfrm>
            <a:off x="5945249" y="68611"/>
            <a:ext cx="392656" cy="584776"/>
          </a:xfrm>
          <a:prstGeom prst="rect">
            <a:avLst/>
          </a:prstGeom>
          <a:noFill/>
        </p:spPr>
        <p:txBody>
          <a:bodyPr wrap="none" rtlCol="0">
            <a:spAutoFit/>
          </a:bodyPr>
          <a:lstStyle/>
          <a:p>
            <a:pPr algn="ctr"/>
            <a:r>
              <a:rPr lang="en-US" sz="3200" dirty="0" smtClean="0">
                <a:solidFill>
                  <a:srgbClr val="FFFFFF"/>
                </a:solidFill>
              </a:rPr>
              <a:t>3</a:t>
            </a:r>
          </a:p>
        </p:txBody>
      </p:sp>
    </p:spTree>
    <p:extLst>
      <p:ext uri="{BB962C8B-B14F-4D97-AF65-F5344CB8AC3E}">
        <p14:creationId xmlns:p14="http://schemas.microsoft.com/office/powerpoint/2010/main" val="10411719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p:cNvSpPr/>
          <p:nvPr/>
        </p:nvSpPr>
        <p:spPr>
          <a:xfrm>
            <a:off x="7844748" y="2021437"/>
            <a:ext cx="914400" cy="914400"/>
          </a:xfrm>
          <a:prstGeom prst="ellipse">
            <a:avLst/>
          </a:prstGeom>
          <a:solidFill>
            <a:srgbClr val="0080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3" name="TextBox 22"/>
          <p:cNvSpPr txBox="1"/>
          <p:nvPr/>
        </p:nvSpPr>
        <p:spPr>
          <a:xfrm>
            <a:off x="7755504" y="3111990"/>
            <a:ext cx="1060306" cy="584776"/>
          </a:xfrm>
          <a:prstGeom prst="rect">
            <a:avLst/>
          </a:prstGeom>
          <a:noFill/>
        </p:spPr>
        <p:txBody>
          <a:bodyPr wrap="none" rtlCol="0">
            <a:spAutoFit/>
          </a:bodyPr>
          <a:lstStyle/>
          <a:p>
            <a:r>
              <a:rPr lang="en-US" sz="3200" dirty="0" smtClean="0"/>
              <a:t>Point</a:t>
            </a:r>
            <a:endParaRPr lang="en-US" sz="3200" dirty="0"/>
          </a:p>
        </p:txBody>
      </p:sp>
    </p:spTree>
    <p:extLst>
      <p:ext uri="{BB962C8B-B14F-4D97-AF65-F5344CB8AC3E}">
        <p14:creationId xmlns:p14="http://schemas.microsoft.com/office/powerpoint/2010/main" val="6648465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817918" y="3330137"/>
            <a:ext cx="1744989" cy="584776"/>
          </a:xfrm>
          <a:prstGeom prst="rect">
            <a:avLst/>
          </a:prstGeom>
          <a:noFill/>
        </p:spPr>
        <p:txBody>
          <a:bodyPr wrap="none" rtlCol="0">
            <a:spAutoFit/>
          </a:bodyPr>
          <a:lstStyle/>
          <a:p>
            <a:r>
              <a:rPr lang="en-US" sz="3200" dirty="0" smtClean="0"/>
              <a:t>Audience</a:t>
            </a:r>
            <a:endParaRPr lang="en-US" sz="3200" dirty="0"/>
          </a:p>
        </p:txBody>
      </p:sp>
      <p:pic>
        <p:nvPicPr>
          <p:cNvPr id="18" name="Picture 17"/>
          <p:cNvPicPr>
            <a:picLocks noChangeAspect="1"/>
          </p:cNvPicPr>
          <p:nvPr/>
        </p:nvPicPr>
        <p:blipFill>
          <a:blip r:embed="rId2"/>
          <a:stretch>
            <a:fillRect/>
          </a:stretch>
        </p:blipFill>
        <p:spPr>
          <a:xfrm>
            <a:off x="485945" y="1016000"/>
            <a:ext cx="2454510" cy="2160766"/>
          </a:xfrm>
          <a:prstGeom prst="rect">
            <a:avLst/>
          </a:prstGeom>
        </p:spPr>
      </p:pic>
      <p:sp>
        <p:nvSpPr>
          <p:cNvPr id="7" name="Oval 6"/>
          <p:cNvSpPr/>
          <p:nvPr/>
        </p:nvSpPr>
        <p:spPr>
          <a:xfrm>
            <a:off x="7844748" y="2021437"/>
            <a:ext cx="914400" cy="914400"/>
          </a:xfrm>
          <a:prstGeom prst="ellipse">
            <a:avLst/>
          </a:prstGeom>
          <a:solidFill>
            <a:srgbClr val="0080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TextBox 7"/>
          <p:cNvSpPr txBox="1"/>
          <p:nvPr/>
        </p:nvSpPr>
        <p:spPr>
          <a:xfrm>
            <a:off x="7755504" y="3111990"/>
            <a:ext cx="1060306" cy="584776"/>
          </a:xfrm>
          <a:prstGeom prst="rect">
            <a:avLst/>
          </a:prstGeom>
          <a:noFill/>
        </p:spPr>
        <p:txBody>
          <a:bodyPr wrap="none" rtlCol="0">
            <a:spAutoFit/>
          </a:bodyPr>
          <a:lstStyle/>
          <a:p>
            <a:r>
              <a:rPr lang="en-US" sz="3200" dirty="0" smtClean="0"/>
              <a:t>Point</a:t>
            </a:r>
            <a:endParaRPr lang="en-US" sz="3200" dirty="0"/>
          </a:p>
        </p:txBody>
      </p:sp>
    </p:spTree>
    <p:extLst>
      <p:ext uri="{BB962C8B-B14F-4D97-AF65-F5344CB8AC3E}">
        <p14:creationId xmlns:p14="http://schemas.microsoft.com/office/powerpoint/2010/main" val="6648465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Straight Connector 39"/>
          <p:cNvCxnSpPr/>
          <p:nvPr/>
        </p:nvCxnSpPr>
        <p:spPr>
          <a:xfrm>
            <a:off x="5261429" y="399142"/>
            <a:ext cx="3048000" cy="202674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5261429" y="2425884"/>
            <a:ext cx="3048000" cy="220659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0800000" flipV="1">
            <a:off x="2745620" y="399142"/>
            <a:ext cx="2298095" cy="202674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38" idx="2"/>
          </p:cNvCxnSpPr>
          <p:nvPr/>
        </p:nvCxnSpPr>
        <p:spPr>
          <a:xfrm rot="10800000">
            <a:off x="2745620" y="2425885"/>
            <a:ext cx="5099128" cy="5275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0800000">
            <a:off x="2745622" y="2425884"/>
            <a:ext cx="2298095" cy="220659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817918" y="3330137"/>
            <a:ext cx="1744989" cy="584776"/>
          </a:xfrm>
          <a:prstGeom prst="rect">
            <a:avLst/>
          </a:prstGeom>
          <a:noFill/>
        </p:spPr>
        <p:txBody>
          <a:bodyPr wrap="none" rtlCol="0">
            <a:spAutoFit/>
          </a:bodyPr>
          <a:lstStyle/>
          <a:p>
            <a:r>
              <a:rPr lang="en-US" sz="3200" dirty="0" smtClean="0"/>
              <a:t>Audience</a:t>
            </a:r>
            <a:endParaRPr lang="en-US" sz="3200" dirty="0"/>
          </a:p>
        </p:txBody>
      </p:sp>
      <p:pic>
        <p:nvPicPr>
          <p:cNvPr id="18" name="Picture 17"/>
          <p:cNvPicPr>
            <a:picLocks noChangeAspect="1"/>
          </p:cNvPicPr>
          <p:nvPr/>
        </p:nvPicPr>
        <p:blipFill>
          <a:blip r:embed="rId2"/>
          <a:stretch>
            <a:fillRect/>
          </a:stretch>
        </p:blipFill>
        <p:spPr>
          <a:xfrm>
            <a:off x="485945" y="1016000"/>
            <a:ext cx="2454510" cy="2160766"/>
          </a:xfrm>
          <a:prstGeom prst="rect">
            <a:avLst/>
          </a:prstGeom>
        </p:spPr>
      </p:pic>
      <p:sp>
        <p:nvSpPr>
          <p:cNvPr id="19" name="Oval 18"/>
          <p:cNvSpPr/>
          <p:nvPr/>
        </p:nvSpPr>
        <p:spPr>
          <a:xfrm>
            <a:off x="4885643" y="196498"/>
            <a:ext cx="526264" cy="526264"/>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8" name="Oval 7"/>
          <p:cNvSpPr/>
          <p:nvPr/>
        </p:nvSpPr>
        <p:spPr>
          <a:xfrm>
            <a:off x="4885643" y="2162751"/>
            <a:ext cx="526264" cy="526264"/>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4885643" y="4399526"/>
            <a:ext cx="526264" cy="526264"/>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7844748" y="2021437"/>
            <a:ext cx="914400" cy="914400"/>
          </a:xfrm>
          <a:prstGeom prst="ellipse">
            <a:avLst/>
          </a:prstGeom>
          <a:solidFill>
            <a:srgbClr val="0080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39" name="TextBox 38"/>
          <p:cNvSpPr txBox="1"/>
          <p:nvPr/>
        </p:nvSpPr>
        <p:spPr>
          <a:xfrm>
            <a:off x="7755504" y="3111990"/>
            <a:ext cx="1060306" cy="584776"/>
          </a:xfrm>
          <a:prstGeom prst="rect">
            <a:avLst/>
          </a:prstGeom>
          <a:noFill/>
        </p:spPr>
        <p:txBody>
          <a:bodyPr wrap="none" rtlCol="0">
            <a:spAutoFit/>
          </a:bodyPr>
          <a:lstStyle/>
          <a:p>
            <a:r>
              <a:rPr lang="en-US" sz="3200" dirty="0" smtClean="0"/>
              <a:t>Point</a:t>
            </a:r>
            <a:endParaRPr lang="en-US" sz="3200" dirty="0"/>
          </a:p>
        </p:txBody>
      </p:sp>
    </p:spTree>
    <p:extLst>
      <p:ext uri="{BB962C8B-B14F-4D97-AF65-F5344CB8AC3E}">
        <p14:creationId xmlns:p14="http://schemas.microsoft.com/office/powerpoint/2010/main" val="6648465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p:cNvCxnSpPr/>
          <p:nvPr/>
        </p:nvCxnSpPr>
        <p:spPr>
          <a:xfrm>
            <a:off x="5261429" y="399142"/>
            <a:ext cx="3048000" cy="202674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5261429" y="2425884"/>
            <a:ext cx="3048000" cy="220659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0800000">
            <a:off x="5103628" y="2425884"/>
            <a:ext cx="2893520" cy="5275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4894283" y="193119"/>
            <a:ext cx="526264" cy="526264"/>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4894283" y="2159372"/>
            <a:ext cx="526264" cy="526264"/>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26" name="Oval 25"/>
          <p:cNvSpPr/>
          <p:nvPr/>
        </p:nvSpPr>
        <p:spPr>
          <a:xfrm>
            <a:off x="4894283" y="4396147"/>
            <a:ext cx="526264" cy="526264"/>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844748" y="2021437"/>
            <a:ext cx="914400" cy="914400"/>
          </a:xfrm>
          <a:prstGeom prst="ellipse">
            <a:avLst/>
          </a:prstGeom>
          <a:solidFill>
            <a:srgbClr val="0080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4" name="TextBox 13"/>
          <p:cNvSpPr txBox="1"/>
          <p:nvPr/>
        </p:nvSpPr>
        <p:spPr>
          <a:xfrm>
            <a:off x="3367168" y="262408"/>
            <a:ext cx="1331840" cy="369332"/>
          </a:xfrm>
          <a:prstGeom prst="rect">
            <a:avLst/>
          </a:prstGeom>
          <a:noFill/>
        </p:spPr>
        <p:txBody>
          <a:bodyPr wrap="none" rtlCol="0">
            <a:spAutoFit/>
          </a:bodyPr>
          <a:lstStyle/>
          <a:p>
            <a:pPr algn="r"/>
            <a:r>
              <a:rPr lang="en-US" dirty="0" smtClean="0"/>
              <a:t>Data Mining</a:t>
            </a:r>
            <a:endParaRPr lang="en-US" dirty="0"/>
          </a:p>
        </p:txBody>
      </p:sp>
      <p:sp>
        <p:nvSpPr>
          <p:cNvPr id="17" name="TextBox 16"/>
          <p:cNvSpPr txBox="1"/>
          <p:nvPr/>
        </p:nvSpPr>
        <p:spPr>
          <a:xfrm>
            <a:off x="3065227" y="2241217"/>
            <a:ext cx="1633781" cy="369332"/>
          </a:xfrm>
          <a:prstGeom prst="rect">
            <a:avLst/>
          </a:prstGeom>
          <a:noFill/>
        </p:spPr>
        <p:txBody>
          <a:bodyPr wrap="none" rtlCol="0">
            <a:spAutoFit/>
          </a:bodyPr>
          <a:lstStyle/>
          <a:p>
            <a:pPr algn="r"/>
            <a:r>
              <a:rPr lang="en-US" dirty="0" smtClean="0"/>
              <a:t>Data structures</a:t>
            </a:r>
            <a:endParaRPr lang="en-US" dirty="0"/>
          </a:p>
        </p:txBody>
      </p:sp>
      <p:sp>
        <p:nvSpPr>
          <p:cNvPr id="20" name="TextBox 19"/>
          <p:cNvSpPr txBox="1"/>
          <p:nvPr/>
        </p:nvSpPr>
        <p:spPr>
          <a:xfrm>
            <a:off x="2603399" y="4447811"/>
            <a:ext cx="2114055" cy="369332"/>
          </a:xfrm>
          <a:prstGeom prst="rect">
            <a:avLst/>
          </a:prstGeom>
          <a:noFill/>
        </p:spPr>
        <p:txBody>
          <a:bodyPr wrap="none" rtlCol="0">
            <a:spAutoFit/>
          </a:bodyPr>
          <a:lstStyle/>
          <a:p>
            <a:pPr algn="r"/>
            <a:r>
              <a:rPr lang="en-US" dirty="0"/>
              <a:t>Run time complexity</a:t>
            </a:r>
          </a:p>
        </p:txBody>
      </p:sp>
      <p:sp>
        <p:nvSpPr>
          <p:cNvPr id="13" name="TextBox 12"/>
          <p:cNvSpPr txBox="1"/>
          <p:nvPr/>
        </p:nvSpPr>
        <p:spPr>
          <a:xfrm>
            <a:off x="7755504" y="3111990"/>
            <a:ext cx="1060306" cy="584776"/>
          </a:xfrm>
          <a:prstGeom prst="rect">
            <a:avLst/>
          </a:prstGeom>
          <a:noFill/>
        </p:spPr>
        <p:txBody>
          <a:bodyPr wrap="none" rtlCol="0">
            <a:spAutoFit/>
          </a:bodyPr>
          <a:lstStyle/>
          <a:p>
            <a:r>
              <a:rPr lang="en-US" sz="3200" dirty="0" smtClean="0"/>
              <a:t>Point</a:t>
            </a:r>
            <a:endParaRPr lang="en-US" sz="3200" dirty="0"/>
          </a:p>
        </p:txBody>
      </p:sp>
    </p:spTree>
    <p:extLst>
      <p:ext uri="{BB962C8B-B14F-4D97-AF65-F5344CB8AC3E}">
        <p14:creationId xmlns:p14="http://schemas.microsoft.com/office/powerpoint/2010/main" val="66484650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p:cNvCxnSpPr/>
          <p:nvPr/>
        </p:nvCxnSpPr>
        <p:spPr>
          <a:xfrm>
            <a:off x="5261429" y="399142"/>
            <a:ext cx="3048000" cy="202674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5261429" y="2425884"/>
            <a:ext cx="3048000" cy="220659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0800000">
            <a:off x="5103628" y="2425884"/>
            <a:ext cx="2893520" cy="5275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4894283" y="193119"/>
            <a:ext cx="526264" cy="526264"/>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4894283" y="2159372"/>
            <a:ext cx="526264" cy="526264"/>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26" name="Oval 25"/>
          <p:cNvSpPr/>
          <p:nvPr/>
        </p:nvSpPr>
        <p:spPr>
          <a:xfrm>
            <a:off x="4894283" y="4396147"/>
            <a:ext cx="526264" cy="526264"/>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844748" y="2021437"/>
            <a:ext cx="914400" cy="914400"/>
          </a:xfrm>
          <a:prstGeom prst="ellipse">
            <a:avLst/>
          </a:prstGeom>
          <a:solidFill>
            <a:srgbClr val="0080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4" name="TextBox 13"/>
          <p:cNvSpPr txBox="1"/>
          <p:nvPr/>
        </p:nvSpPr>
        <p:spPr>
          <a:xfrm>
            <a:off x="3297174" y="262408"/>
            <a:ext cx="1401834" cy="369332"/>
          </a:xfrm>
          <a:prstGeom prst="rect">
            <a:avLst/>
          </a:prstGeom>
          <a:noFill/>
        </p:spPr>
        <p:txBody>
          <a:bodyPr wrap="none" rtlCol="0">
            <a:spAutoFit/>
          </a:bodyPr>
          <a:lstStyle/>
          <a:p>
            <a:pPr algn="r"/>
            <a:r>
              <a:rPr lang="en-US" dirty="0" smtClean="0"/>
              <a:t>Doctor visits</a:t>
            </a:r>
            <a:endParaRPr lang="en-US" dirty="0"/>
          </a:p>
        </p:txBody>
      </p:sp>
      <p:sp>
        <p:nvSpPr>
          <p:cNvPr id="17" name="TextBox 16"/>
          <p:cNvSpPr txBox="1"/>
          <p:nvPr/>
        </p:nvSpPr>
        <p:spPr>
          <a:xfrm>
            <a:off x="2637927" y="2241217"/>
            <a:ext cx="2061081" cy="369332"/>
          </a:xfrm>
          <a:prstGeom prst="rect">
            <a:avLst/>
          </a:prstGeom>
          <a:noFill/>
        </p:spPr>
        <p:txBody>
          <a:bodyPr wrap="none" rtlCol="0">
            <a:spAutoFit/>
          </a:bodyPr>
          <a:lstStyle/>
          <a:p>
            <a:pPr algn="r"/>
            <a:r>
              <a:rPr lang="en-US" dirty="0" smtClean="0"/>
              <a:t>Filling prescriptions</a:t>
            </a:r>
            <a:endParaRPr lang="en-US" dirty="0"/>
          </a:p>
        </p:txBody>
      </p:sp>
      <p:sp>
        <p:nvSpPr>
          <p:cNvPr id="20" name="TextBox 19"/>
          <p:cNvSpPr txBox="1"/>
          <p:nvPr/>
        </p:nvSpPr>
        <p:spPr>
          <a:xfrm>
            <a:off x="3108683" y="4447811"/>
            <a:ext cx="1608771" cy="369332"/>
          </a:xfrm>
          <a:prstGeom prst="rect">
            <a:avLst/>
          </a:prstGeom>
          <a:noFill/>
        </p:spPr>
        <p:txBody>
          <a:bodyPr wrap="none" rtlCol="0">
            <a:spAutoFit/>
          </a:bodyPr>
          <a:lstStyle/>
          <a:p>
            <a:pPr algn="r"/>
            <a:r>
              <a:rPr lang="en-US" dirty="0" smtClean="0"/>
              <a:t>Death by Excel</a:t>
            </a:r>
            <a:endParaRPr lang="en-US" dirty="0"/>
          </a:p>
        </p:txBody>
      </p:sp>
      <p:sp>
        <p:nvSpPr>
          <p:cNvPr id="13" name="TextBox 12"/>
          <p:cNvSpPr txBox="1"/>
          <p:nvPr/>
        </p:nvSpPr>
        <p:spPr>
          <a:xfrm>
            <a:off x="7755504" y="3111990"/>
            <a:ext cx="1060306" cy="584776"/>
          </a:xfrm>
          <a:prstGeom prst="rect">
            <a:avLst/>
          </a:prstGeom>
          <a:noFill/>
        </p:spPr>
        <p:txBody>
          <a:bodyPr wrap="none" rtlCol="0">
            <a:spAutoFit/>
          </a:bodyPr>
          <a:lstStyle/>
          <a:p>
            <a:r>
              <a:rPr lang="en-US" sz="3200" dirty="0" smtClean="0"/>
              <a:t>Point</a:t>
            </a:r>
            <a:endParaRPr lang="en-US" sz="3200" dirty="0"/>
          </a:p>
        </p:txBody>
      </p:sp>
    </p:spTree>
    <p:extLst>
      <p:ext uri="{BB962C8B-B14F-4D97-AF65-F5344CB8AC3E}">
        <p14:creationId xmlns:p14="http://schemas.microsoft.com/office/powerpoint/2010/main" val="245058659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4" name="Straight Connector 63"/>
          <p:cNvCxnSpPr>
            <a:stCxn id="14" idx="5"/>
            <a:endCxn id="59" idx="1"/>
          </p:cNvCxnSpPr>
          <p:nvPr/>
        </p:nvCxnSpPr>
        <p:spPr>
          <a:xfrm>
            <a:off x="3801796" y="1748023"/>
            <a:ext cx="1465882" cy="60823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a:stCxn id="20" idx="7"/>
            <a:endCxn id="59" idx="4"/>
          </p:cNvCxnSpPr>
          <p:nvPr/>
        </p:nvCxnSpPr>
        <p:spPr>
          <a:xfrm flipV="1">
            <a:off x="3840461" y="2573262"/>
            <a:ext cx="1517105" cy="134593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Oval 13"/>
          <p:cNvSpPr/>
          <p:nvPr/>
        </p:nvSpPr>
        <p:spPr>
          <a:xfrm>
            <a:off x="3584787" y="1531014"/>
            <a:ext cx="254242" cy="254242"/>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3623452" y="3881967"/>
            <a:ext cx="254242" cy="254242"/>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59" name="Oval 58"/>
          <p:cNvSpPr/>
          <p:nvPr/>
        </p:nvSpPr>
        <p:spPr>
          <a:xfrm>
            <a:off x="5230445" y="2319020"/>
            <a:ext cx="254242" cy="254242"/>
          </a:xfrm>
          <a:prstGeom prst="ellipse">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sp>
      <p:cxnSp>
        <p:nvCxnSpPr>
          <p:cNvPr id="16" name="Straight Connector 15"/>
          <p:cNvCxnSpPr/>
          <p:nvPr/>
        </p:nvCxnSpPr>
        <p:spPr>
          <a:xfrm flipV="1">
            <a:off x="3750573" y="2446141"/>
            <a:ext cx="1479872" cy="35402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3584787" y="2698327"/>
            <a:ext cx="254242" cy="254242"/>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18" name="Rectangle 17"/>
          <p:cNvSpPr/>
          <p:nvPr/>
        </p:nvSpPr>
        <p:spPr>
          <a:xfrm>
            <a:off x="4160520" y="-60718"/>
            <a:ext cx="822960" cy="8229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5728063" y="-60718"/>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p:cNvSpPr/>
          <p:nvPr/>
        </p:nvSpPr>
        <p:spPr>
          <a:xfrm>
            <a:off x="2583301" y="-60718"/>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TextBox 21"/>
          <p:cNvSpPr txBox="1"/>
          <p:nvPr/>
        </p:nvSpPr>
        <p:spPr>
          <a:xfrm>
            <a:off x="2808976" y="68611"/>
            <a:ext cx="392656" cy="584776"/>
          </a:xfrm>
          <a:prstGeom prst="rect">
            <a:avLst/>
          </a:prstGeom>
          <a:noFill/>
        </p:spPr>
        <p:txBody>
          <a:bodyPr wrap="none" rtlCol="0">
            <a:spAutoFit/>
          </a:bodyPr>
          <a:lstStyle/>
          <a:p>
            <a:pPr algn="ctr"/>
            <a:r>
              <a:rPr lang="en-US" sz="3200" dirty="0" smtClean="0">
                <a:solidFill>
                  <a:srgbClr val="FFFFFF"/>
                </a:solidFill>
              </a:rPr>
              <a:t>1</a:t>
            </a:r>
            <a:endParaRPr lang="en-US" sz="3200" dirty="0">
              <a:solidFill>
                <a:srgbClr val="FFFFFF"/>
              </a:solidFill>
            </a:endParaRPr>
          </a:p>
        </p:txBody>
      </p:sp>
      <p:sp>
        <p:nvSpPr>
          <p:cNvPr id="23" name="TextBox 22"/>
          <p:cNvSpPr txBox="1"/>
          <p:nvPr/>
        </p:nvSpPr>
        <p:spPr>
          <a:xfrm>
            <a:off x="4372868" y="68611"/>
            <a:ext cx="392656" cy="584776"/>
          </a:xfrm>
          <a:prstGeom prst="rect">
            <a:avLst/>
          </a:prstGeom>
          <a:noFill/>
        </p:spPr>
        <p:txBody>
          <a:bodyPr wrap="none" rtlCol="0">
            <a:spAutoFit/>
          </a:bodyPr>
          <a:lstStyle/>
          <a:p>
            <a:pPr algn="ctr"/>
            <a:r>
              <a:rPr lang="en-US" sz="3200" dirty="0" smtClean="0">
                <a:solidFill>
                  <a:srgbClr val="FFFFFF"/>
                </a:solidFill>
              </a:rPr>
              <a:t>2</a:t>
            </a:r>
            <a:endParaRPr lang="en-US" sz="3200" dirty="0">
              <a:solidFill>
                <a:srgbClr val="FFFFFF"/>
              </a:solidFill>
            </a:endParaRPr>
          </a:p>
        </p:txBody>
      </p:sp>
      <p:sp>
        <p:nvSpPr>
          <p:cNvPr id="24" name="TextBox 23"/>
          <p:cNvSpPr txBox="1"/>
          <p:nvPr/>
        </p:nvSpPr>
        <p:spPr>
          <a:xfrm>
            <a:off x="5945249" y="68611"/>
            <a:ext cx="392656" cy="584776"/>
          </a:xfrm>
          <a:prstGeom prst="rect">
            <a:avLst/>
          </a:prstGeom>
          <a:noFill/>
        </p:spPr>
        <p:txBody>
          <a:bodyPr wrap="none" rtlCol="0">
            <a:spAutoFit/>
          </a:bodyPr>
          <a:lstStyle/>
          <a:p>
            <a:pPr algn="ctr"/>
            <a:r>
              <a:rPr lang="en-US" sz="3200" dirty="0" smtClean="0">
                <a:solidFill>
                  <a:srgbClr val="FFFFFF"/>
                </a:solidFill>
              </a:rPr>
              <a:t>3</a:t>
            </a:r>
          </a:p>
        </p:txBody>
      </p:sp>
    </p:spTree>
    <p:extLst>
      <p:ext uri="{BB962C8B-B14F-4D97-AF65-F5344CB8AC3E}">
        <p14:creationId xmlns:p14="http://schemas.microsoft.com/office/powerpoint/2010/main" val="6648465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p:cNvCxnSpPr/>
          <p:nvPr/>
        </p:nvCxnSpPr>
        <p:spPr>
          <a:xfrm>
            <a:off x="5261429" y="399142"/>
            <a:ext cx="3048000" cy="202674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5261429" y="2425884"/>
            <a:ext cx="3048000" cy="220659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0800000">
            <a:off x="5103628" y="2425884"/>
            <a:ext cx="2893520" cy="5275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4894283" y="193119"/>
            <a:ext cx="526264" cy="526264"/>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4894283" y="2159372"/>
            <a:ext cx="526264" cy="526264"/>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26" name="Oval 25"/>
          <p:cNvSpPr/>
          <p:nvPr/>
        </p:nvSpPr>
        <p:spPr>
          <a:xfrm>
            <a:off x="4894283" y="4396147"/>
            <a:ext cx="526264" cy="526264"/>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844748" y="2021437"/>
            <a:ext cx="914400" cy="914400"/>
          </a:xfrm>
          <a:prstGeom prst="ellipse">
            <a:avLst/>
          </a:prstGeom>
          <a:solidFill>
            <a:srgbClr val="0080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0" name="TextBox 9"/>
          <p:cNvSpPr txBox="1"/>
          <p:nvPr/>
        </p:nvSpPr>
        <p:spPr>
          <a:xfrm>
            <a:off x="7755504" y="3111990"/>
            <a:ext cx="1060306" cy="584776"/>
          </a:xfrm>
          <a:prstGeom prst="rect">
            <a:avLst/>
          </a:prstGeom>
          <a:noFill/>
        </p:spPr>
        <p:txBody>
          <a:bodyPr wrap="none" rtlCol="0">
            <a:spAutoFit/>
          </a:bodyPr>
          <a:lstStyle/>
          <a:p>
            <a:r>
              <a:rPr lang="en-US" sz="3200" dirty="0" smtClean="0"/>
              <a:t>Point</a:t>
            </a:r>
            <a:endParaRPr lang="en-US" sz="3200" dirty="0"/>
          </a:p>
        </p:txBody>
      </p:sp>
    </p:spTree>
    <p:extLst>
      <p:ext uri="{BB962C8B-B14F-4D97-AF65-F5344CB8AC3E}">
        <p14:creationId xmlns:p14="http://schemas.microsoft.com/office/powerpoint/2010/main" val="6648465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flipV="1">
            <a:off x="4048947" y="2578284"/>
            <a:ext cx="3948201" cy="220659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3834201" y="2578284"/>
            <a:ext cx="4162947" cy="125569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3681801" y="2575079"/>
            <a:ext cx="4315347" cy="23633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3529401" y="1731507"/>
            <a:ext cx="4467747" cy="69437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360465" y="800797"/>
            <a:ext cx="3791725" cy="16250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261429" y="399142"/>
            <a:ext cx="3048000" cy="202674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5261429" y="2425884"/>
            <a:ext cx="3048000" cy="220659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0800000">
            <a:off x="5103628" y="2425884"/>
            <a:ext cx="2893520" cy="5275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4894283" y="193119"/>
            <a:ext cx="526264" cy="526264"/>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4894283" y="2159372"/>
            <a:ext cx="526264" cy="526264"/>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26" name="Oval 25"/>
          <p:cNvSpPr/>
          <p:nvPr/>
        </p:nvSpPr>
        <p:spPr>
          <a:xfrm>
            <a:off x="4894283" y="4396147"/>
            <a:ext cx="526264" cy="526264"/>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844748" y="2021437"/>
            <a:ext cx="914400" cy="914400"/>
          </a:xfrm>
          <a:prstGeom prst="ellipse">
            <a:avLst/>
          </a:prstGeom>
          <a:solidFill>
            <a:srgbClr val="0080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1" name="Oval 10"/>
          <p:cNvSpPr/>
          <p:nvPr/>
        </p:nvSpPr>
        <p:spPr>
          <a:xfrm>
            <a:off x="3681801" y="4548547"/>
            <a:ext cx="526264" cy="526264"/>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3467055" y="3597650"/>
            <a:ext cx="526264" cy="526264"/>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3314655" y="2575079"/>
            <a:ext cx="526264" cy="526264"/>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30" name="Oval 29"/>
          <p:cNvSpPr/>
          <p:nvPr/>
        </p:nvSpPr>
        <p:spPr>
          <a:xfrm>
            <a:off x="3162255" y="1495173"/>
            <a:ext cx="526264" cy="526264"/>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33" name="Oval 32"/>
          <p:cNvSpPr/>
          <p:nvPr/>
        </p:nvSpPr>
        <p:spPr>
          <a:xfrm>
            <a:off x="3993319" y="564463"/>
            <a:ext cx="526264" cy="526264"/>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21" name="TextBox 20"/>
          <p:cNvSpPr txBox="1"/>
          <p:nvPr/>
        </p:nvSpPr>
        <p:spPr>
          <a:xfrm>
            <a:off x="7755504" y="3111990"/>
            <a:ext cx="1060306" cy="584776"/>
          </a:xfrm>
          <a:prstGeom prst="rect">
            <a:avLst/>
          </a:prstGeom>
          <a:noFill/>
        </p:spPr>
        <p:txBody>
          <a:bodyPr wrap="none" rtlCol="0">
            <a:spAutoFit/>
          </a:bodyPr>
          <a:lstStyle/>
          <a:p>
            <a:r>
              <a:rPr lang="en-US" sz="3200" dirty="0" smtClean="0"/>
              <a:t>Point</a:t>
            </a:r>
            <a:endParaRPr lang="en-US" sz="3200" dirty="0"/>
          </a:p>
        </p:txBody>
      </p:sp>
    </p:spTree>
    <p:extLst>
      <p:ext uri="{BB962C8B-B14F-4D97-AF65-F5344CB8AC3E}">
        <p14:creationId xmlns:p14="http://schemas.microsoft.com/office/powerpoint/2010/main" val="6648465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937617"/>
            <a:ext cx="9144000" cy="6081117"/>
          </a:xfrm>
          <a:prstGeom prst="rect">
            <a:avLst/>
          </a:prstGeom>
        </p:spPr>
      </p:pic>
    </p:spTree>
    <p:extLst>
      <p:ext uri="{BB962C8B-B14F-4D97-AF65-F5344CB8AC3E}">
        <p14:creationId xmlns:p14="http://schemas.microsoft.com/office/powerpoint/2010/main" val="39402019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8142947" y="2290616"/>
            <a:ext cx="469068" cy="469068"/>
          </a:xfrm>
          <a:prstGeom prst="ellipse">
            <a:avLst/>
          </a:prstGeom>
          <a:solidFill>
            <a:srgbClr val="0080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6" name="Oval 5"/>
          <p:cNvSpPr/>
          <p:nvPr/>
        </p:nvSpPr>
        <p:spPr>
          <a:xfrm>
            <a:off x="6996156"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3" name="Straight Arrow Connector 2"/>
          <p:cNvCxnSpPr>
            <a:stCxn id="6" idx="6"/>
          </p:cNvCxnSpPr>
          <p:nvPr/>
        </p:nvCxnSpPr>
        <p:spPr>
          <a:xfrm>
            <a:off x="7465224"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6151510"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9" name="Straight Arrow Connector 8"/>
          <p:cNvCxnSpPr>
            <a:stCxn id="8" idx="6"/>
          </p:cNvCxnSpPr>
          <p:nvPr/>
        </p:nvCxnSpPr>
        <p:spPr>
          <a:xfrm>
            <a:off x="6620578"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5308772" y="2290616"/>
            <a:ext cx="469068" cy="469068"/>
          </a:xfrm>
          <a:prstGeom prst="ellipse">
            <a:avLst/>
          </a:prstGeom>
          <a:solidFill>
            <a:srgbClr val="FFFF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11" name="Straight Arrow Connector 10"/>
          <p:cNvCxnSpPr>
            <a:stCxn id="10" idx="6"/>
          </p:cNvCxnSpPr>
          <p:nvPr/>
        </p:nvCxnSpPr>
        <p:spPr>
          <a:xfrm>
            <a:off x="5777840"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4454169" y="2290616"/>
            <a:ext cx="469068" cy="469068"/>
          </a:xfrm>
          <a:prstGeom prst="ellipse">
            <a:avLst/>
          </a:prstGeom>
          <a:solidFill>
            <a:schemeClr val="tx1"/>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19" name="Straight Arrow Connector 18"/>
          <p:cNvCxnSpPr>
            <a:stCxn id="18" idx="6"/>
          </p:cNvCxnSpPr>
          <p:nvPr/>
        </p:nvCxnSpPr>
        <p:spPr>
          <a:xfrm>
            <a:off x="4923237"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3609523" y="2290616"/>
            <a:ext cx="469068" cy="469068"/>
          </a:xfrm>
          <a:prstGeom prst="ellipse">
            <a:avLst/>
          </a:prstGeom>
          <a:solidFill>
            <a:srgbClr val="FFFF00"/>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21" name="Straight Arrow Connector 20"/>
          <p:cNvCxnSpPr>
            <a:stCxn id="20" idx="6"/>
          </p:cNvCxnSpPr>
          <p:nvPr/>
        </p:nvCxnSpPr>
        <p:spPr>
          <a:xfrm>
            <a:off x="4078591"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Oval 21"/>
          <p:cNvSpPr/>
          <p:nvPr/>
        </p:nvSpPr>
        <p:spPr>
          <a:xfrm>
            <a:off x="2766785"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23" name="Straight Arrow Connector 22"/>
          <p:cNvCxnSpPr>
            <a:stCxn id="22" idx="6"/>
          </p:cNvCxnSpPr>
          <p:nvPr/>
        </p:nvCxnSpPr>
        <p:spPr>
          <a:xfrm>
            <a:off x="3235853"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1924048"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25" name="Straight Arrow Connector 24"/>
          <p:cNvCxnSpPr>
            <a:stCxn id="24" idx="6"/>
          </p:cNvCxnSpPr>
          <p:nvPr/>
        </p:nvCxnSpPr>
        <p:spPr>
          <a:xfrm>
            <a:off x="2393116"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6" name="Oval 25"/>
          <p:cNvSpPr/>
          <p:nvPr/>
        </p:nvSpPr>
        <p:spPr>
          <a:xfrm>
            <a:off x="1069445" y="2290616"/>
            <a:ext cx="469068" cy="469068"/>
          </a:xfrm>
          <a:prstGeom prst="ellipse">
            <a:avLst/>
          </a:prstGeom>
          <a:solidFill>
            <a:srgbClr val="008000"/>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27" name="Straight Arrow Connector 26"/>
          <p:cNvCxnSpPr>
            <a:stCxn id="26" idx="6"/>
          </p:cNvCxnSpPr>
          <p:nvPr/>
        </p:nvCxnSpPr>
        <p:spPr>
          <a:xfrm>
            <a:off x="1538513"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8" name="Oval 27"/>
          <p:cNvSpPr/>
          <p:nvPr/>
        </p:nvSpPr>
        <p:spPr>
          <a:xfrm>
            <a:off x="224799" y="2290616"/>
            <a:ext cx="469068" cy="469068"/>
          </a:xfrm>
          <a:prstGeom prst="ellipse">
            <a:avLst/>
          </a:prstGeom>
          <a:solidFill>
            <a:srgbClr val="FFFF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29" name="Straight Arrow Connector 28"/>
          <p:cNvCxnSpPr>
            <a:stCxn id="28" idx="6"/>
          </p:cNvCxnSpPr>
          <p:nvPr/>
        </p:nvCxnSpPr>
        <p:spPr>
          <a:xfrm>
            <a:off x="693867"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0" name="Oval 29"/>
          <p:cNvSpPr/>
          <p:nvPr/>
        </p:nvSpPr>
        <p:spPr>
          <a:xfrm>
            <a:off x="7844748" y="2021437"/>
            <a:ext cx="914400" cy="914400"/>
          </a:xfrm>
          <a:prstGeom prst="ellipse">
            <a:avLst/>
          </a:prstGeom>
          <a:solidFill>
            <a:srgbClr val="0080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31" name="TextBox 30"/>
          <p:cNvSpPr txBox="1"/>
          <p:nvPr/>
        </p:nvSpPr>
        <p:spPr>
          <a:xfrm>
            <a:off x="7755504" y="3111990"/>
            <a:ext cx="1060306" cy="584776"/>
          </a:xfrm>
          <a:prstGeom prst="rect">
            <a:avLst/>
          </a:prstGeom>
          <a:noFill/>
        </p:spPr>
        <p:txBody>
          <a:bodyPr wrap="none" rtlCol="0">
            <a:spAutoFit/>
          </a:bodyPr>
          <a:lstStyle/>
          <a:p>
            <a:r>
              <a:rPr lang="en-US" sz="3200" dirty="0" smtClean="0"/>
              <a:t>Point</a:t>
            </a:r>
            <a:endParaRPr lang="en-US" sz="3200" dirty="0"/>
          </a:p>
        </p:txBody>
      </p:sp>
      <p:sp>
        <p:nvSpPr>
          <p:cNvPr id="32" name="Rectangle 31"/>
          <p:cNvSpPr/>
          <p:nvPr/>
        </p:nvSpPr>
        <p:spPr>
          <a:xfrm>
            <a:off x="4160520" y="-60718"/>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p:cNvSpPr/>
          <p:nvPr/>
        </p:nvSpPr>
        <p:spPr>
          <a:xfrm>
            <a:off x="5728063" y="-60718"/>
            <a:ext cx="822960" cy="8229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33"/>
          <p:cNvSpPr/>
          <p:nvPr/>
        </p:nvSpPr>
        <p:spPr>
          <a:xfrm>
            <a:off x="2583301" y="-60718"/>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TextBox 34"/>
          <p:cNvSpPr txBox="1"/>
          <p:nvPr/>
        </p:nvSpPr>
        <p:spPr>
          <a:xfrm>
            <a:off x="2808976" y="68611"/>
            <a:ext cx="392656" cy="584776"/>
          </a:xfrm>
          <a:prstGeom prst="rect">
            <a:avLst/>
          </a:prstGeom>
          <a:noFill/>
        </p:spPr>
        <p:txBody>
          <a:bodyPr wrap="none" rtlCol="0">
            <a:spAutoFit/>
          </a:bodyPr>
          <a:lstStyle/>
          <a:p>
            <a:pPr algn="ctr"/>
            <a:r>
              <a:rPr lang="en-US" sz="3200" dirty="0" smtClean="0">
                <a:solidFill>
                  <a:srgbClr val="FFFFFF"/>
                </a:solidFill>
              </a:rPr>
              <a:t>1</a:t>
            </a:r>
            <a:endParaRPr lang="en-US" sz="3200" dirty="0">
              <a:solidFill>
                <a:srgbClr val="FFFFFF"/>
              </a:solidFill>
            </a:endParaRPr>
          </a:p>
        </p:txBody>
      </p:sp>
      <p:sp>
        <p:nvSpPr>
          <p:cNvPr id="36" name="TextBox 35"/>
          <p:cNvSpPr txBox="1"/>
          <p:nvPr/>
        </p:nvSpPr>
        <p:spPr>
          <a:xfrm>
            <a:off x="4372868" y="68611"/>
            <a:ext cx="392656" cy="584776"/>
          </a:xfrm>
          <a:prstGeom prst="rect">
            <a:avLst/>
          </a:prstGeom>
          <a:noFill/>
        </p:spPr>
        <p:txBody>
          <a:bodyPr wrap="none" rtlCol="0">
            <a:spAutoFit/>
          </a:bodyPr>
          <a:lstStyle/>
          <a:p>
            <a:pPr algn="ctr"/>
            <a:r>
              <a:rPr lang="en-US" sz="3200" dirty="0" smtClean="0">
                <a:solidFill>
                  <a:srgbClr val="FFFFFF"/>
                </a:solidFill>
              </a:rPr>
              <a:t>2</a:t>
            </a:r>
            <a:endParaRPr lang="en-US" sz="3200" dirty="0">
              <a:solidFill>
                <a:srgbClr val="FFFFFF"/>
              </a:solidFill>
            </a:endParaRPr>
          </a:p>
        </p:txBody>
      </p:sp>
      <p:sp>
        <p:nvSpPr>
          <p:cNvPr id="37" name="TextBox 36"/>
          <p:cNvSpPr txBox="1"/>
          <p:nvPr/>
        </p:nvSpPr>
        <p:spPr>
          <a:xfrm>
            <a:off x="5945249" y="68611"/>
            <a:ext cx="392656" cy="584776"/>
          </a:xfrm>
          <a:prstGeom prst="rect">
            <a:avLst/>
          </a:prstGeom>
          <a:noFill/>
        </p:spPr>
        <p:txBody>
          <a:bodyPr wrap="none" rtlCol="0">
            <a:spAutoFit/>
          </a:bodyPr>
          <a:lstStyle/>
          <a:p>
            <a:pPr algn="ctr"/>
            <a:r>
              <a:rPr lang="en-US" sz="3200" dirty="0" smtClean="0">
                <a:solidFill>
                  <a:srgbClr val="FFFFFF"/>
                </a:solidFill>
              </a:rPr>
              <a:t>3</a:t>
            </a:r>
          </a:p>
        </p:txBody>
      </p:sp>
    </p:spTree>
    <p:extLst>
      <p:ext uri="{BB962C8B-B14F-4D97-AF65-F5344CB8AC3E}">
        <p14:creationId xmlns:p14="http://schemas.microsoft.com/office/powerpoint/2010/main" val="19050248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8142947" y="2290616"/>
            <a:ext cx="469068" cy="469068"/>
          </a:xfrm>
          <a:prstGeom prst="ellipse">
            <a:avLst/>
          </a:prstGeom>
          <a:solidFill>
            <a:srgbClr val="0080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6" name="Oval 5"/>
          <p:cNvSpPr/>
          <p:nvPr/>
        </p:nvSpPr>
        <p:spPr>
          <a:xfrm>
            <a:off x="6996156"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Oval 7"/>
          <p:cNvSpPr/>
          <p:nvPr/>
        </p:nvSpPr>
        <p:spPr>
          <a:xfrm>
            <a:off x="6151510"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0" name="Oval 9"/>
          <p:cNvSpPr/>
          <p:nvPr/>
        </p:nvSpPr>
        <p:spPr>
          <a:xfrm>
            <a:off x="5308772" y="2290616"/>
            <a:ext cx="469068" cy="469068"/>
          </a:xfrm>
          <a:prstGeom prst="ellipse">
            <a:avLst/>
          </a:prstGeom>
          <a:solidFill>
            <a:srgbClr val="FFFF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8" name="Oval 17"/>
          <p:cNvSpPr/>
          <p:nvPr/>
        </p:nvSpPr>
        <p:spPr>
          <a:xfrm>
            <a:off x="4454169" y="2290616"/>
            <a:ext cx="469068" cy="469068"/>
          </a:xfrm>
          <a:prstGeom prst="ellipse">
            <a:avLst/>
          </a:prstGeom>
          <a:solidFill>
            <a:schemeClr val="tx1"/>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0" name="Oval 19"/>
          <p:cNvSpPr/>
          <p:nvPr/>
        </p:nvSpPr>
        <p:spPr>
          <a:xfrm>
            <a:off x="3609523" y="2290616"/>
            <a:ext cx="469068" cy="469068"/>
          </a:xfrm>
          <a:prstGeom prst="ellipse">
            <a:avLst/>
          </a:prstGeom>
          <a:solidFill>
            <a:srgbClr val="FFFF00"/>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2" name="Oval 21"/>
          <p:cNvSpPr/>
          <p:nvPr/>
        </p:nvSpPr>
        <p:spPr>
          <a:xfrm>
            <a:off x="2766785"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4" name="Oval 23"/>
          <p:cNvSpPr/>
          <p:nvPr/>
        </p:nvSpPr>
        <p:spPr>
          <a:xfrm>
            <a:off x="1924048"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6" name="Oval 25"/>
          <p:cNvSpPr/>
          <p:nvPr/>
        </p:nvSpPr>
        <p:spPr>
          <a:xfrm>
            <a:off x="1069445" y="2290616"/>
            <a:ext cx="469068" cy="469068"/>
          </a:xfrm>
          <a:prstGeom prst="ellipse">
            <a:avLst/>
          </a:prstGeom>
          <a:solidFill>
            <a:srgbClr val="008000"/>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8" name="Oval 27"/>
          <p:cNvSpPr/>
          <p:nvPr/>
        </p:nvSpPr>
        <p:spPr>
          <a:xfrm>
            <a:off x="224799" y="2290616"/>
            <a:ext cx="469068" cy="469068"/>
          </a:xfrm>
          <a:prstGeom prst="ellipse">
            <a:avLst/>
          </a:prstGeom>
          <a:solidFill>
            <a:srgbClr val="FFFF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30" name="Oval 29"/>
          <p:cNvSpPr/>
          <p:nvPr/>
        </p:nvSpPr>
        <p:spPr>
          <a:xfrm>
            <a:off x="7844748" y="2021437"/>
            <a:ext cx="914400" cy="914400"/>
          </a:xfrm>
          <a:prstGeom prst="ellipse">
            <a:avLst/>
          </a:prstGeom>
          <a:solidFill>
            <a:srgbClr val="0080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4" name="Rectangle 13"/>
          <p:cNvSpPr/>
          <p:nvPr/>
        </p:nvSpPr>
        <p:spPr>
          <a:xfrm>
            <a:off x="4160520" y="-60718"/>
            <a:ext cx="822960" cy="8229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5728063" y="-60718"/>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p:cNvSpPr/>
          <p:nvPr/>
        </p:nvSpPr>
        <p:spPr>
          <a:xfrm>
            <a:off x="2583301" y="-60718"/>
            <a:ext cx="822960" cy="8229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17" name="TextBox 16"/>
          <p:cNvSpPr txBox="1"/>
          <p:nvPr/>
        </p:nvSpPr>
        <p:spPr>
          <a:xfrm>
            <a:off x="2808976" y="68611"/>
            <a:ext cx="392656" cy="584776"/>
          </a:xfrm>
          <a:prstGeom prst="rect">
            <a:avLst/>
          </a:prstGeom>
          <a:noFill/>
        </p:spPr>
        <p:txBody>
          <a:bodyPr wrap="none" rtlCol="0">
            <a:spAutoFit/>
          </a:bodyPr>
          <a:lstStyle/>
          <a:p>
            <a:pPr algn="ctr"/>
            <a:r>
              <a:rPr lang="en-US" sz="3200" dirty="0" smtClean="0">
                <a:solidFill>
                  <a:srgbClr val="FFFFFF"/>
                </a:solidFill>
              </a:rPr>
              <a:t>1</a:t>
            </a:r>
            <a:endParaRPr lang="en-US" sz="3200" dirty="0">
              <a:solidFill>
                <a:srgbClr val="FFFFFF"/>
              </a:solidFill>
            </a:endParaRPr>
          </a:p>
        </p:txBody>
      </p:sp>
      <p:sp>
        <p:nvSpPr>
          <p:cNvPr id="19" name="TextBox 18"/>
          <p:cNvSpPr txBox="1"/>
          <p:nvPr/>
        </p:nvSpPr>
        <p:spPr>
          <a:xfrm>
            <a:off x="4372868" y="68611"/>
            <a:ext cx="392656" cy="584776"/>
          </a:xfrm>
          <a:prstGeom prst="rect">
            <a:avLst/>
          </a:prstGeom>
          <a:noFill/>
        </p:spPr>
        <p:txBody>
          <a:bodyPr wrap="none" rtlCol="0">
            <a:spAutoFit/>
          </a:bodyPr>
          <a:lstStyle/>
          <a:p>
            <a:pPr algn="ctr"/>
            <a:r>
              <a:rPr lang="en-US" sz="3200" dirty="0" smtClean="0">
                <a:solidFill>
                  <a:srgbClr val="FFFFFF"/>
                </a:solidFill>
              </a:rPr>
              <a:t>2</a:t>
            </a:r>
            <a:endParaRPr lang="en-US" sz="3200" dirty="0">
              <a:solidFill>
                <a:srgbClr val="FFFFFF"/>
              </a:solidFill>
            </a:endParaRPr>
          </a:p>
        </p:txBody>
      </p:sp>
      <p:sp>
        <p:nvSpPr>
          <p:cNvPr id="21" name="TextBox 20"/>
          <p:cNvSpPr txBox="1"/>
          <p:nvPr/>
        </p:nvSpPr>
        <p:spPr>
          <a:xfrm>
            <a:off x="5945249" y="68611"/>
            <a:ext cx="392656" cy="584776"/>
          </a:xfrm>
          <a:prstGeom prst="rect">
            <a:avLst/>
          </a:prstGeom>
          <a:noFill/>
        </p:spPr>
        <p:txBody>
          <a:bodyPr wrap="none" rtlCol="0">
            <a:spAutoFit/>
          </a:bodyPr>
          <a:lstStyle/>
          <a:p>
            <a:pPr algn="ctr"/>
            <a:r>
              <a:rPr lang="en-US" sz="3200" dirty="0" smtClean="0">
                <a:solidFill>
                  <a:srgbClr val="FFFFFF"/>
                </a:solidFill>
              </a:rPr>
              <a:t>3</a:t>
            </a:r>
          </a:p>
        </p:txBody>
      </p:sp>
    </p:spTree>
    <p:extLst>
      <p:ext uri="{BB962C8B-B14F-4D97-AF65-F5344CB8AC3E}">
        <p14:creationId xmlns:p14="http://schemas.microsoft.com/office/powerpoint/2010/main" val="19050248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a:stCxn id="6" idx="6"/>
          </p:cNvCxnSpPr>
          <p:nvPr/>
        </p:nvCxnSpPr>
        <p:spPr>
          <a:xfrm>
            <a:off x="7465224" y="2525150"/>
            <a:ext cx="375578" cy="0"/>
          </a:xfrm>
          <a:prstGeom prst="straightConnector1">
            <a:avLst/>
          </a:prstGeom>
          <a:ln w="63500">
            <a:solidFill>
              <a:srgbClr val="53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8" idx="6"/>
          </p:cNvCxnSpPr>
          <p:nvPr/>
        </p:nvCxnSpPr>
        <p:spPr>
          <a:xfrm>
            <a:off x="6620578" y="2525150"/>
            <a:ext cx="375578" cy="0"/>
          </a:xfrm>
          <a:prstGeom prst="straightConnector1">
            <a:avLst/>
          </a:prstGeom>
          <a:ln w="63500">
            <a:solidFill>
              <a:srgbClr val="53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10" idx="6"/>
          </p:cNvCxnSpPr>
          <p:nvPr/>
        </p:nvCxnSpPr>
        <p:spPr>
          <a:xfrm>
            <a:off x="5777840" y="2525150"/>
            <a:ext cx="375578" cy="0"/>
          </a:xfrm>
          <a:prstGeom prst="straightConnector1">
            <a:avLst/>
          </a:prstGeom>
          <a:ln w="63500">
            <a:solidFill>
              <a:srgbClr val="53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8" idx="6"/>
          </p:cNvCxnSpPr>
          <p:nvPr/>
        </p:nvCxnSpPr>
        <p:spPr>
          <a:xfrm>
            <a:off x="4923237" y="2525150"/>
            <a:ext cx="375578" cy="0"/>
          </a:xfrm>
          <a:prstGeom prst="straightConnector1">
            <a:avLst/>
          </a:prstGeom>
          <a:ln w="63500">
            <a:solidFill>
              <a:srgbClr val="53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20" idx="6"/>
          </p:cNvCxnSpPr>
          <p:nvPr/>
        </p:nvCxnSpPr>
        <p:spPr>
          <a:xfrm>
            <a:off x="4078591" y="2525150"/>
            <a:ext cx="375578" cy="0"/>
          </a:xfrm>
          <a:prstGeom prst="straightConnector1">
            <a:avLst/>
          </a:prstGeom>
          <a:ln w="63500">
            <a:solidFill>
              <a:srgbClr val="53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22" idx="6"/>
          </p:cNvCxnSpPr>
          <p:nvPr/>
        </p:nvCxnSpPr>
        <p:spPr>
          <a:xfrm>
            <a:off x="3235853" y="2525150"/>
            <a:ext cx="375578" cy="0"/>
          </a:xfrm>
          <a:prstGeom prst="straightConnector1">
            <a:avLst/>
          </a:prstGeom>
          <a:ln w="63500">
            <a:solidFill>
              <a:srgbClr val="53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24" idx="6"/>
          </p:cNvCxnSpPr>
          <p:nvPr/>
        </p:nvCxnSpPr>
        <p:spPr>
          <a:xfrm>
            <a:off x="2393116" y="2525150"/>
            <a:ext cx="375578" cy="0"/>
          </a:xfrm>
          <a:prstGeom prst="straightConnector1">
            <a:avLst/>
          </a:prstGeom>
          <a:ln w="63500">
            <a:solidFill>
              <a:srgbClr val="53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26" idx="6"/>
          </p:cNvCxnSpPr>
          <p:nvPr/>
        </p:nvCxnSpPr>
        <p:spPr>
          <a:xfrm>
            <a:off x="1538513" y="2525150"/>
            <a:ext cx="375578" cy="0"/>
          </a:xfrm>
          <a:prstGeom prst="straightConnector1">
            <a:avLst/>
          </a:prstGeom>
          <a:ln w="63500">
            <a:solidFill>
              <a:srgbClr val="53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28" idx="6"/>
          </p:cNvCxnSpPr>
          <p:nvPr/>
        </p:nvCxnSpPr>
        <p:spPr>
          <a:xfrm>
            <a:off x="693867" y="2525150"/>
            <a:ext cx="375578" cy="0"/>
          </a:xfrm>
          <a:prstGeom prst="straightConnector1">
            <a:avLst/>
          </a:prstGeom>
          <a:ln w="63500">
            <a:solidFill>
              <a:srgbClr val="530000"/>
            </a:solidFill>
            <a:tailEnd type="arrow"/>
          </a:ln>
          <a:effectLst/>
        </p:spPr>
        <p:style>
          <a:lnRef idx="2">
            <a:schemeClr val="accent1"/>
          </a:lnRef>
          <a:fillRef idx="0">
            <a:schemeClr val="accent1"/>
          </a:fillRef>
          <a:effectRef idx="1">
            <a:schemeClr val="accent1"/>
          </a:effectRef>
          <a:fontRef idx="minor">
            <a:schemeClr val="tx1"/>
          </a:fontRef>
        </p:style>
      </p:cxnSp>
      <p:sp>
        <p:nvSpPr>
          <p:cNvPr id="4" name="Oval 3"/>
          <p:cNvSpPr/>
          <p:nvPr/>
        </p:nvSpPr>
        <p:spPr>
          <a:xfrm>
            <a:off x="8142947" y="2290616"/>
            <a:ext cx="469068" cy="469068"/>
          </a:xfrm>
          <a:prstGeom prst="ellipse">
            <a:avLst/>
          </a:prstGeom>
          <a:solidFill>
            <a:srgbClr val="0080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6" name="Oval 5"/>
          <p:cNvSpPr/>
          <p:nvPr/>
        </p:nvSpPr>
        <p:spPr>
          <a:xfrm>
            <a:off x="6996156"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Oval 7"/>
          <p:cNvSpPr/>
          <p:nvPr/>
        </p:nvSpPr>
        <p:spPr>
          <a:xfrm>
            <a:off x="6151510"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0" name="Oval 9"/>
          <p:cNvSpPr/>
          <p:nvPr/>
        </p:nvSpPr>
        <p:spPr>
          <a:xfrm>
            <a:off x="5308772"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8" name="Oval 17"/>
          <p:cNvSpPr/>
          <p:nvPr/>
        </p:nvSpPr>
        <p:spPr>
          <a:xfrm>
            <a:off x="4454169" y="2290616"/>
            <a:ext cx="469068" cy="469068"/>
          </a:xfrm>
          <a:prstGeom prst="ellipse">
            <a:avLst/>
          </a:prstGeom>
          <a:solidFill>
            <a:schemeClr val="bg1"/>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0" name="Oval 19"/>
          <p:cNvSpPr/>
          <p:nvPr/>
        </p:nvSpPr>
        <p:spPr>
          <a:xfrm>
            <a:off x="3609523" y="2290616"/>
            <a:ext cx="469068" cy="469068"/>
          </a:xfrm>
          <a:prstGeom prst="ellipse">
            <a:avLst/>
          </a:prstGeom>
          <a:solidFill>
            <a:schemeClr val="bg1"/>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2" name="Oval 21"/>
          <p:cNvSpPr/>
          <p:nvPr/>
        </p:nvSpPr>
        <p:spPr>
          <a:xfrm>
            <a:off x="2766785"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4" name="Oval 23"/>
          <p:cNvSpPr/>
          <p:nvPr/>
        </p:nvSpPr>
        <p:spPr>
          <a:xfrm>
            <a:off x="1924048"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6" name="Oval 25"/>
          <p:cNvSpPr/>
          <p:nvPr/>
        </p:nvSpPr>
        <p:spPr>
          <a:xfrm>
            <a:off x="1069445" y="2290616"/>
            <a:ext cx="469068" cy="469068"/>
          </a:xfrm>
          <a:prstGeom prst="ellipse">
            <a:avLst/>
          </a:prstGeom>
          <a:solidFill>
            <a:schemeClr val="bg1"/>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8" name="Oval 27"/>
          <p:cNvSpPr/>
          <p:nvPr/>
        </p:nvSpPr>
        <p:spPr>
          <a:xfrm>
            <a:off x="224799"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30" name="Oval 29"/>
          <p:cNvSpPr/>
          <p:nvPr/>
        </p:nvSpPr>
        <p:spPr>
          <a:xfrm>
            <a:off x="7844748" y="2021437"/>
            <a:ext cx="914400" cy="914400"/>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32" name="Rectangle 31"/>
          <p:cNvSpPr/>
          <p:nvPr/>
        </p:nvSpPr>
        <p:spPr>
          <a:xfrm>
            <a:off x="4160520" y="-60718"/>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p:cNvSpPr/>
          <p:nvPr/>
        </p:nvSpPr>
        <p:spPr>
          <a:xfrm>
            <a:off x="5728063" y="-60718"/>
            <a:ext cx="822960" cy="8229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33"/>
          <p:cNvSpPr/>
          <p:nvPr/>
        </p:nvSpPr>
        <p:spPr>
          <a:xfrm>
            <a:off x="2583301" y="-60718"/>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TextBox 34"/>
          <p:cNvSpPr txBox="1"/>
          <p:nvPr/>
        </p:nvSpPr>
        <p:spPr>
          <a:xfrm>
            <a:off x="2808976" y="68611"/>
            <a:ext cx="392656" cy="584776"/>
          </a:xfrm>
          <a:prstGeom prst="rect">
            <a:avLst/>
          </a:prstGeom>
          <a:noFill/>
        </p:spPr>
        <p:txBody>
          <a:bodyPr wrap="none" rtlCol="0">
            <a:spAutoFit/>
          </a:bodyPr>
          <a:lstStyle/>
          <a:p>
            <a:pPr algn="ctr"/>
            <a:r>
              <a:rPr lang="en-US" sz="3200" dirty="0" smtClean="0">
                <a:solidFill>
                  <a:srgbClr val="FFFFFF"/>
                </a:solidFill>
              </a:rPr>
              <a:t>1</a:t>
            </a:r>
            <a:endParaRPr lang="en-US" sz="3200" dirty="0">
              <a:solidFill>
                <a:srgbClr val="FFFFFF"/>
              </a:solidFill>
            </a:endParaRPr>
          </a:p>
        </p:txBody>
      </p:sp>
      <p:sp>
        <p:nvSpPr>
          <p:cNvPr id="36" name="TextBox 35"/>
          <p:cNvSpPr txBox="1"/>
          <p:nvPr/>
        </p:nvSpPr>
        <p:spPr>
          <a:xfrm>
            <a:off x="4372868" y="68611"/>
            <a:ext cx="392656" cy="584776"/>
          </a:xfrm>
          <a:prstGeom prst="rect">
            <a:avLst/>
          </a:prstGeom>
          <a:noFill/>
        </p:spPr>
        <p:txBody>
          <a:bodyPr wrap="none" rtlCol="0">
            <a:spAutoFit/>
          </a:bodyPr>
          <a:lstStyle/>
          <a:p>
            <a:pPr algn="ctr"/>
            <a:r>
              <a:rPr lang="en-US" sz="3200" dirty="0" smtClean="0">
                <a:solidFill>
                  <a:srgbClr val="FFFFFF"/>
                </a:solidFill>
              </a:rPr>
              <a:t>2</a:t>
            </a:r>
            <a:endParaRPr lang="en-US" sz="3200" dirty="0">
              <a:solidFill>
                <a:srgbClr val="FFFFFF"/>
              </a:solidFill>
            </a:endParaRPr>
          </a:p>
        </p:txBody>
      </p:sp>
      <p:sp>
        <p:nvSpPr>
          <p:cNvPr id="37" name="TextBox 36"/>
          <p:cNvSpPr txBox="1"/>
          <p:nvPr/>
        </p:nvSpPr>
        <p:spPr>
          <a:xfrm>
            <a:off x="5945249" y="68611"/>
            <a:ext cx="392656" cy="584776"/>
          </a:xfrm>
          <a:prstGeom prst="rect">
            <a:avLst/>
          </a:prstGeom>
          <a:noFill/>
        </p:spPr>
        <p:txBody>
          <a:bodyPr wrap="none" rtlCol="0">
            <a:spAutoFit/>
          </a:bodyPr>
          <a:lstStyle/>
          <a:p>
            <a:pPr algn="ctr"/>
            <a:r>
              <a:rPr lang="en-US" sz="3200" dirty="0" smtClean="0">
                <a:solidFill>
                  <a:srgbClr val="FFFFFF"/>
                </a:solidFill>
              </a:rPr>
              <a:t>3</a:t>
            </a:r>
          </a:p>
        </p:txBody>
      </p:sp>
    </p:spTree>
    <p:extLst>
      <p:ext uri="{BB962C8B-B14F-4D97-AF65-F5344CB8AC3E}">
        <p14:creationId xmlns:p14="http://schemas.microsoft.com/office/powerpoint/2010/main" val="19050248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a:stCxn id="6" idx="6"/>
          </p:cNvCxnSpPr>
          <p:nvPr/>
        </p:nvCxnSpPr>
        <p:spPr>
          <a:xfrm>
            <a:off x="7465224" y="2525150"/>
            <a:ext cx="375578" cy="0"/>
          </a:xfrm>
          <a:prstGeom prst="straightConnector1">
            <a:avLst/>
          </a:prstGeom>
          <a:ln w="63500">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8" idx="6"/>
          </p:cNvCxnSpPr>
          <p:nvPr/>
        </p:nvCxnSpPr>
        <p:spPr>
          <a:xfrm>
            <a:off x="6620578" y="2525150"/>
            <a:ext cx="375578" cy="0"/>
          </a:xfrm>
          <a:prstGeom prst="straightConnector1">
            <a:avLst/>
          </a:prstGeom>
          <a:ln w="63500">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10" idx="6"/>
          </p:cNvCxnSpPr>
          <p:nvPr/>
        </p:nvCxnSpPr>
        <p:spPr>
          <a:xfrm>
            <a:off x="5777840" y="2525150"/>
            <a:ext cx="375578" cy="0"/>
          </a:xfrm>
          <a:prstGeom prst="straightConnector1">
            <a:avLst/>
          </a:prstGeom>
          <a:ln w="63500">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8" idx="6"/>
          </p:cNvCxnSpPr>
          <p:nvPr/>
        </p:nvCxnSpPr>
        <p:spPr>
          <a:xfrm>
            <a:off x="4923237" y="2525150"/>
            <a:ext cx="375578" cy="0"/>
          </a:xfrm>
          <a:prstGeom prst="straightConnector1">
            <a:avLst/>
          </a:prstGeom>
          <a:ln w="63500">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20" idx="6"/>
          </p:cNvCxnSpPr>
          <p:nvPr/>
        </p:nvCxnSpPr>
        <p:spPr>
          <a:xfrm>
            <a:off x="4078591" y="2525150"/>
            <a:ext cx="375578" cy="0"/>
          </a:xfrm>
          <a:prstGeom prst="straightConnector1">
            <a:avLst/>
          </a:prstGeom>
          <a:ln w="63500">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22" idx="6"/>
          </p:cNvCxnSpPr>
          <p:nvPr/>
        </p:nvCxnSpPr>
        <p:spPr>
          <a:xfrm>
            <a:off x="3235853" y="2525150"/>
            <a:ext cx="375578" cy="0"/>
          </a:xfrm>
          <a:prstGeom prst="straightConnector1">
            <a:avLst/>
          </a:prstGeom>
          <a:ln w="63500">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24" idx="6"/>
          </p:cNvCxnSpPr>
          <p:nvPr/>
        </p:nvCxnSpPr>
        <p:spPr>
          <a:xfrm>
            <a:off x="2393116" y="2525150"/>
            <a:ext cx="375578" cy="0"/>
          </a:xfrm>
          <a:prstGeom prst="straightConnector1">
            <a:avLst/>
          </a:prstGeom>
          <a:ln w="63500">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26" idx="6"/>
          </p:cNvCxnSpPr>
          <p:nvPr/>
        </p:nvCxnSpPr>
        <p:spPr>
          <a:xfrm>
            <a:off x="1538513" y="2525150"/>
            <a:ext cx="375578" cy="0"/>
          </a:xfrm>
          <a:prstGeom prst="straightConnector1">
            <a:avLst/>
          </a:prstGeom>
          <a:ln w="63500">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28" idx="6"/>
          </p:cNvCxnSpPr>
          <p:nvPr/>
        </p:nvCxnSpPr>
        <p:spPr>
          <a:xfrm>
            <a:off x="693867" y="2525150"/>
            <a:ext cx="375578" cy="0"/>
          </a:xfrm>
          <a:prstGeom prst="straightConnector1">
            <a:avLst/>
          </a:prstGeom>
          <a:ln w="63500">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sp>
        <p:nvSpPr>
          <p:cNvPr id="4" name="Oval 3"/>
          <p:cNvSpPr/>
          <p:nvPr/>
        </p:nvSpPr>
        <p:spPr>
          <a:xfrm>
            <a:off x="8142947" y="2290616"/>
            <a:ext cx="469068" cy="469068"/>
          </a:xfrm>
          <a:prstGeom prst="ellipse">
            <a:avLst/>
          </a:prstGeom>
          <a:solidFill>
            <a:srgbClr val="0080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6" name="Oval 5"/>
          <p:cNvSpPr/>
          <p:nvPr/>
        </p:nvSpPr>
        <p:spPr>
          <a:xfrm>
            <a:off x="6996156"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Oval 7"/>
          <p:cNvSpPr/>
          <p:nvPr/>
        </p:nvSpPr>
        <p:spPr>
          <a:xfrm>
            <a:off x="6151510"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0" name="Oval 9"/>
          <p:cNvSpPr/>
          <p:nvPr/>
        </p:nvSpPr>
        <p:spPr>
          <a:xfrm>
            <a:off x="5308772"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8" name="Oval 17"/>
          <p:cNvSpPr/>
          <p:nvPr/>
        </p:nvSpPr>
        <p:spPr>
          <a:xfrm>
            <a:off x="4454169" y="2290616"/>
            <a:ext cx="469068" cy="469068"/>
          </a:xfrm>
          <a:prstGeom prst="ellipse">
            <a:avLst/>
          </a:prstGeom>
          <a:solidFill>
            <a:schemeClr val="bg1"/>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0" name="Oval 19"/>
          <p:cNvSpPr/>
          <p:nvPr/>
        </p:nvSpPr>
        <p:spPr>
          <a:xfrm>
            <a:off x="3609523" y="2290616"/>
            <a:ext cx="469068" cy="469068"/>
          </a:xfrm>
          <a:prstGeom prst="ellipse">
            <a:avLst/>
          </a:prstGeom>
          <a:solidFill>
            <a:schemeClr val="bg1"/>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2" name="Oval 21"/>
          <p:cNvSpPr/>
          <p:nvPr/>
        </p:nvSpPr>
        <p:spPr>
          <a:xfrm>
            <a:off x="2766785"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4" name="Oval 23"/>
          <p:cNvSpPr/>
          <p:nvPr/>
        </p:nvSpPr>
        <p:spPr>
          <a:xfrm>
            <a:off x="1924048"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6" name="Oval 25"/>
          <p:cNvSpPr/>
          <p:nvPr/>
        </p:nvSpPr>
        <p:spPr>
          <a:xfrm>
            <a:off x="1069445" y="2290616"/>
            <a:ext cx="469068" cy="469068"/>
          </a:xfrm>
          <a:prstGeom prst="ellipse">
            <a:avLst/>
          </a:prstGeom>
          <a:solidFill>
            <a:schemeClr val="bg1"/>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8" name="Oval 27"/>
          <p:cNvSpPr/>
          <p:nvPr/>
        </p:nvSpPr>
        <p:spPr>
          <a:xfrm>
            <a:off x="224799"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30" name="Oval 29"/>
          <p:cNvSpPr/>
          <p:nvPr/>
        </p:nvSpPr>
        <p:spPr>
          <a:xfrm>
            <a:off x="7844748" y="2021437"/>
            <a:ext cx="914400" cy="914400"/>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32" name="Rectangle 31"/>
          <p:cNvSpPr/>
          <p:nvPr/>
        </p:nvSpPr>
        <p:spPr>
          <a:xfrm>
            <a:off x="4160520" y="-60718"/>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p:cNvSpPr/>
          <p:nvPr/>
        </p:nvSpPr>
        <p:spPr>
          <a:xfrm>
            <a:off x="5728063" y="-60718"/>
            <a:ext cx="822960" cy="8229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33"/>
          <p:cNvSpPr/>
          <p:nvPr/>
        </p:nvSpPr>
        <p:spPr>
          <a:xfrm>
            <a:off x="2583301" y="-60718"/>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TextBox 34"/>
          <p:cNvSpPr txBox="1"/>
          <p:nvPr/>
        </p:nvSpPr>
        <p:spPr>
          <a:xfrm>
            <a:off x="2808976" y="68611"/>
            <a:ext cx="392656" cy="584776"/>
          </a:xfrm>
          <a:prstGeom prst="rect">
            <a:avLst/>
          </a:prstGeom>
          <a:noFill/>
        </p:spPr>
        <p:txBody>
          <a:bodyPr wrap="none" rtlCol="0">
            <a:spAutoFit/>
          </a:bodyPr>
          <a:lstStyle/>
          <a:p>
            <a:pPr algn="ctr"/>
            <a:r>
              <a:rPr lang="en-US" sz="3200" dirty="0" smtClean="0">
                <a:solidFill>
                  <a:srgbClr val="FFFFFF"/>
                </a:solidFill>
              </a:rPr>
              <a:t>1</a:t>
            </a:r>
            <a:endParaRPr lang="en-US" sz="3200" dirty="0">
              <a:solidFill>
                <a:srgbClr val="FFFFFF"/>
              </a:solidFill>
            </a:endParaRPr>
          </a:p>
        </p:txBody>
      </p:sp>
      <p:sp>
        <p:nvSpPr>
          <p:cNvPr id="36" name="TextBox 35"/>
          <p:cNvSpPr txBox="1"/>
          <p:nvPr/>
        </p:nvSpPr>
        <p:spPr>
          <a:xfrm>
            <a:off x="4372868" y="68611"/>
            <a:ext cx="392656" cy="584776"/>
          </a:xfrm>
          <a:prstGeom prst="rect">
            <a:avLst/>
          </a:prstGeom>
          <a:noFill/>
        </p:spPr>
        <p:txBody>
          <a:bodyPr wrap="none" rtlCol="0">
            <a:spAutoFit/>
          </a:bodyPr>
          <a:lstStyle/>
          <a:p>
            <a:pPr algn="ctr"/>
            <a:r>
              <a:rPr lang="en-US" sz="3200" dirty="0" smtClean="0">
                <a:solidFill>
                  <a:srgbClr val="FFFFFF"/>
                </a:solidFill>
              </a:rPr>
              <a:t>2</a:t>
            </a:r>
            <a:endParaRPr lang="en-US" sz="3200" dirty="0">
              <a:solidFill>
                <a:srgbClr val="FFFFFF"/>
              </a:solidFill>
            </a:endParaRPr>
          </a:p>
        </p:txBody>
      </p:sp>
      <p:sp>
        <p:nvSpPr>
          <p:cNvPr id="37" name="TextBox 36"/>
          <p:cNvSpPr txBox="1"/>
          <p:nvPr/>
        </p:nvSpPr>
        <p:spPr>
          <a:xfrm>
            <a:off x="5945249" y="68611"/>
            <a:ext cx="392656" cy="584776"/>
          </a:xfrm>
          <a:prstGeom prst="rect">
            <a:avLst/>
          </a:prstGeom>
          <a:noFill/>
        </p:spPr>
        <p:txBody>
          <a:bodyPr wrap="none" rtlCol="0">
            <a:spAutoFit/>
          </a:bodyPr>
          <a:lstStyle/>
          <a:p>
            <a:pPr algn="ctr"/>
            <a:r>
              <a:rPr lang="en-US" sz="3200" dirty="0" smtClean="0">
                <a:solidFill>
                  <a:srgbClr val="FFFFFF"/>
                </a:solidFill>
              </a:rPr>
              <a:t>3</a:t>
            </a:r>
          </a:p>
        </p:txBody>
      </p:sp>
    </p:spTree>
    <p:extLst>
      <p:ext uri="{BB962C8B-B14F-4D97-AF65-F5344CB8AC3E}">
        <p14:creationId xmlns:p14="http://schemas.microsoft.com/office/powerpoint/2010/main" val="19050248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83530" y="-21680"/>
            <a:ext cx="5272565" cy="2779395"/>
          </a:xfrm>
          <a:prstGeom prst="rect">
            <a:avLst/>
          </a:prstGeom>
        </p:spPr>
      </p:pic>
      <p:pic>
        <p:nvPicPr>
          <p:cNvPr id="7" name="Picture 6"/>
          <p:cNvPicPr>
            <a:picLocks noChangeAspect="1"/>
          </p:cNvPicPr>
          <p:nvPr/>
        </p:nvPicPr>
        <p:blipFill>
          <a:blip r:embed="rId3"/>
          <a:stretch>
            <a:fillRect/>
          </a:stretch>
        </p:blipFill>
        <p:spPr>
          <a:xfrm>
            <a:off x="-4466" y="0"/>
            <a:ext cx="4576466" cy="2573005"/>
          </a:xfrm>
          <a:prstGeom prst="rect">
            <a:avLst/>
          </a:prstGeom>
        </p:spPr>
      </p:pic>
      <p:pic>
        <p:nvPicPr>
          <p:cNvPr id="4" name="Picture 3"/>
          <p:cNvPicPr>
            <a:picLocks noChangeAspect="1"/>
          </p:cNvPicPr>
          <p:nvPr/>
        </p:nvPicPr>
        <p:blipFill>
          <a:blip r:embed="rId4"/>
          <a:stretch>
            <a:fillRect/>
          </a:stretch>
        </p:blipFill>
        <p:spPr>
          <a:xfrm>
            <a:off x="4531386" y="2573005"/>
            <a:ext cx="4624709" cy="2570495"/>
          </a:xfrm>
          <a:prstGeom prst="rect">
            <a:avLst/>
          </a:prstGeom>
        </p:spPr>
      </p:pic>
      <p:pic>
        <p:nvPicPr>
          <p:cNvPr id="5" name="Picture 4"/>
          <p:cNvPicPr>
            <a:picLocks noChangeAspect="1"/>
          </p:cNvPicPr>
          <p:nvPr/>
        </p:nvPicPr>
        <p:blipFill>
          <a:blip r:embed="rId5"/>
          <a:stretch>
            <a:fillRect/>
          </a:stretch>
        </p:blipFill>
        <p:spPr>
          <a:xfrm>
            <a:off x="0" y="2571750"/>
            <a:ext cx="4572000" cy="2571750"/>
          </a:xfrm>
          <a:prstGeom prst="rect">
            <a:avLst/>
          </a:prstGeom>
        </p:spPr>
      </p:pic>
      <p:grpSp>
        <p:nvGrpSpPr>
          <p:cNvPr id="15" name="Group 14"/>
          <p:cNvGrpSpPr/>
          <p:nvPr/>
        </p:nvGrpSpPr>
        <p:grpSpPr>
          <a:xfrm>
            <a:off x="2419036" y="846667"/>
            <a:ext cx="4286600" cy="822960"/>
            <a:chOff x="2419036" y="846667"/>
            <a:chExt cx="4286600" cy="822960"/>
          </a:xfrm>
        </p:grpSpPr>
        <p:sp>
          <p:nvSpPr>
            <p:cNvPr id="10" name="Rounded Rectangle 9"/>
            <p:cNvSpPr/>
            <p:nvPr/>
          </p:nvSpPr>
          <p:spPr>
            <a:xfrm>
              <a:off x="2419036" y="846667"/>
              <a:ext cx="4286600" cy="822960"/>
            </a:xfrm>
            <a:prstGeom prst="roundRect">
              <a:avLst/>
            </a:prstGeom>
            <a:solidFill>
              <a:schemeClr val="tx1"/>
            </a:solidFill>
            <a:ln w="25400">
              <a:solidFill>
                <a:schemeClr val="bg1"/>
              </a:solidFill>
            </a:ln>
            <a:effectLst/>
          </p:spPr>
          <p:style>
            <a:lnRef idx="1">
              <a:schemeClr val="accent1"/>
            </a:lnRef>
            <a:fillRef idx="3">
              <a:schemeClr val="accent1"/>
            </a:fillRef>
            <a:effectRef idx="2">
              <a:schemeClr val="accent1"/>
            </a:effectRef>
            <a:fontRef idx="minor">
              <a:schemeClr val="lt1"/>
            </a:fontRef>
          </p:style>
        </p:sp>
        <p:sp>
          <p:nvSpPr>
            <p:cNvPr id="6" name="TextBox 5"/>
            <p:cNvSpPr txBox="1"/>
            <p:nvPr/>
          </p:nvSpPr>
          <p:spPr>
            <a:xfrm>
              <a:off x="2419036" y="846667"/>
              <a:ext cx="4286600" cy="707886"/>
            </a:xfrm>
            <a:prstGeom prst="rect">
              <a:avLst/>
            </a:prstGeom>
            <a:noFill/>
          </p:spPr>
          <p:txBody>
            <a:bodyPr wrap="none" rtlCol="0">
              <a:spAutoFit/>
            </a:bodyPr>
            <a:lstStyle/>
            <a:p>
              <a:pPr algn="ctr"/>
              <a:r>
                <a:rPr lang="en-US" sz="4000" dirty="0" smtClean="0">
                  <a:solidFill>
                    <a:schemeClr val="bg1"/>
                  </a:solidFill>
                </a:rPr>
                <a:t>Three-Act Structure</a:t>
              </a:r>
            </a:p>
          </p:txBody>
        </p:sp>
      </p:grpSp>
      <p:grpSp>
        <p:nvGrpSpPr>
          <p:cNvPr id="14" name="Group 13"/>
          <p:cNvGrpSpPr/>
          <p:nvPr/>
        </p:nvGrpSpPr>
        <p:grpSpPr>
          <a:xfrm>
            <a:off x="2419036" y="2122400"/>
            <a:ext cx="4286600" cy="822960"/>
            <a:chOff x="2419036" y="2122400"/>
            <a:chExt cx="4286600" cy="822960"/>
          </a:xfrm>
        </p:grpSpPr>
        <p:sp>
          <p:nvSpPr>
            <p:cNvPr id="11" name="Rounded Rectangle 10"/>
            <p:cNvSpPr/>
            <p:nvPr/>
          </p:nvSpPr>
          <p:spPr>
            <a:xfrm>
              <a:off x="2419036" y="2122400"/>
              <a:ext cx="4286600" cy="822960"/>
            </a:xfrm>
            <a:prstGeom prst="roundRect">
              <a:avLst/>
            </a:prstGeom>
            <a:solidFill>
              <a:schemeClr val="tx1"/>
            </a:solidFill>
            <a:ln w="25400">
              <a:solidFill>
                <a:schemeClr val="bg1"/>
              </a:solidFill>
            </a:ln>
            <a:effectLst/>
          </p:spPr>
          <p:style>
            <a:lnRef idx="1">
              <a:schemeClr val="accent1"/>
            </a:lnRef>
            <a:fillRef idx="3">
              <a:schemeClr val="accent1"/>
            </a:fillRef>
            <a:effectRef idx="2">
              <a:schemeClr val="accent1"/>
            </a:effectRef>
            <a:fontRef idx="minor">
              <a:schemeClr val="lt1"/>
            </a:fontRef>
          </p:style>
        </p:sp>
        <p:sp>
          <p:nvSpPr>
            <p:cNvPr id="8" name="TextBox 7"/>
            <p:cNvSpPr txBox="1"/>
            <p:nvPr/>
          </p:nvSpPr>
          <p:spPr>
            <a:xfrm>
              <a:off x="2491606" y="2122400"/>
              <a:ext cx="4140577" cy="707886"/>
            </a:xfrm>
            <a:prstGeom prst="rect">
              <a:avLst/>
            </a:prstGeom>
            <a:noFill/>
          </p:spPr>
          <p:txBody>
            <a:bodyPr wrap="none" rtlCol="0">
              <a:spAutoFit/>
            </a:bodyPr>
            <a:lstStyle/>
            <a:p>
              <a:pPr algn="ctr"/>
              <a:r>
                <a:rPr lang="en-US" sz="4000" dirty="0" smtClean="0">
                  <a:solidFill>
                    <a:srgbClr val="FFFFFF"/>
                  </a:solidFill>
                </a:rPr>
                <a:t>The Hero’s Journey</a:t>
              </a:r>
            </a:p>
          </p:txBody>
        </p:sp>
      </p:grpSp>
      <p:grpSp>
        <p:nvGrpSpPr>
          <p:cNvPr id="13" name="Group 12"/>
          <p:cNvGrpSpPr/>
          <p:nvPr/>
        </p:nvGrpSpPr>
        <p:grpSpPr>
          <a:xfrm>
            <a:off x="2273896" y="3531810"/>
            <a:ext cx="4587485" cy="822960"/>
            <a:chOff x="2273896" y="3531810"/>
            <a:chExt cx="4587485" cy="822960"/>
          </a:xfrm>
        </p:grpSpPr>
        <p:sp>
          <p:nvSpPr>
            <p:cNvPr id="12" name="Rounded Rectangle 11"/>
            <p:cNvSpPr/>
            <p:nvPr/>
          </p:nvSpPr>
          <p:spPr>
            <a:xfrm>
              <a:off x="2273896" y="3531810"/>
              <a:ext cx="4587485" cy="822960"/>
            </a:xfrm>
            <a:prstGeom prst="roundRect">
              <a:avLst/>
            </a:prstGeom>
            <a:solidFill>
              <a:schemeClr val="tx1"/>
            </a:solidFill>
            <a:ln w="25400">
              <a:solidFill>
                <a:schemeClr val="bg1"/>
              </a:solidFill>
            </a:ln>
            <a:effectLst/>
          </p:spPr>
          <p:style>
            <a:lnRef idx="1">
              <a:schemeClr val="accent1"/>
            </a:lnRef>
            <a:fillRef idx="3">
              <a:schemeClr val="accent1"/>
            </a:fillRef>
            <a:effectRef idx="2">
              <a:schemeClr val="accent1"/>
            </a:effectRef>
            <a:fontRef idx="minor">
              <a:schemeClr val="lt1"/>
            </a:fontRef>
          </p:style>
        </p:sp>
        <p:sp>
          <p:nvSpPr>
            <p:cNvPr id="9" name="TextBox 8"/>
            <p:cNvSpPr txBox="1"/>
            <p:nvPr/>
          </p:nvSpPr>
          <p:spPr>
            <a:xfrm>
              <a:off x="3215285" y="3531810"/>
              <a:ext cx="2692614" cy="707886"/>
            </a:xfrm>
            <a:prstGeom prst="rect">
              <a:avLst/>
            </a:prstGeom>
            <a:noFill/>
          </p:spPr>
          <p:txBody>
            <a:bodyPr wrap="none" rtlCol="0">
              <a:spAutoFit/>
            </a:bodyPr>
            <a:lstStyle/>
            <a:p>
              <a:pPr algn="ctr"/>
              <a:r>
                <a:rPr lang="en-US" sz="4000" dirty="0" smtClean="0">
                  <a:solidFill>
                    <a:srgbClr val="FFFFFF"/>
                  </a:solidFill>
                </a:rPr>
                <a:t>6-Stage Plot</a:t>
              </a:r>
            </a:p>
          </p:txBody>
        </p:sp>
      </p:grpSp>
    </p:spTree>
    <p:extLst>
      <p:ext uri="{BB962C8B-B14F-4D97-AF65-F5344CB8AC3E}">
        <p14:creationId xmlns:p14="http://schemas.microsoft.com/office/powerpoint/2010/main" val="17488035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847220" y="3205238"/>
            <a:ext cx="1039637" cy="47171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47220" y="2709333"/>
            <a:ext cx="7111447" cy="1588"/>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rot="5400000" flipH="1" flipV="1">
            <a:off x="-1131025" y="2461256"/>
            <a:ext cx="3954901" cy="1588"/>
          </a:xfrm>
          <a:prstGeom prst="line">
            <a:avLst/>
          </a:prstGeom>
          <a:ln>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835125" y="4427406"/>
            <a:ext cx="7383971" cy="2"/>
          </a:xfrm>
          <a:prstGeom prst="line">
            <a:avLst/>
          </a:prstGeom>
          <a:ln>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rot="16200000">
            <a:off x="-424139" y="2264026"/>
            <a:ext cx="2008483" cy="461665"/>
          </a:xfrm>
          <a:prstGeom prst="rect">
            <a:avLst/>
          </a:prstGeom>
          <a:noFill/>
        </p:spPr>
        <p:txBody>
          <a:bodyPr wrap="none" rtlCol="0">
            <a:spAutoFit/>
          </a:bodyPr>
          <a:lstStyle/>
          <a:p>
            <a:r>
              <a:rPr lang="en-US" sz="2400" dirty="0" smtClean="0"/>
              <a:t>Difficulty Level</a:t>
            </a:r>
            <a:endParaRPr lang="en-US" sz="2400" dirty="0"/>
          </a:p>
        </p:txBody>
      </p:sp>
      <p:sp>
        <p:nvSpPr>
          <p:cNvPr id="13" name="TextBox 12"/>
          <p:cNvSpPr txBox="1"/>
          <p:nvPr/>
        </p:nvSpPr>
        <p:spPr>
          <a:xfrm>
            <a:off x="3990069" y="4452030"/>
            <a:ext cx="804277" cy="461665"/>
          </a:xfrm>
          <a:prstGeom prst="rect">
            <a:avLst/>
          </a:prstGeom>
          <a:noFill/>
        </p:spPr>
        <p:txBody>
          <a:bodyPr wrap="none" rtlCol="0">
            <a:spAutoFit/>
          </a:bodyPr>
          <a:lstStyle/>
          <a:p>
            <a:r>
              <a:rPr lang="en-US" sz="2400" dirty="0" smtClean="0"/>
              <a:t>Time</a:t>
            </a:r>
            <a:endParaRPr lang="en-US" sz="2400" dirty="0"/>
          </a:p>
        </p:txBody>
      </p:sp>
      <p:cxnSp>
        <p:nvCxnSpPr>
          <p:cNvPr id="16" name="Straight Connector 15"/>
          <p:cNvCxnSpPr/>
          <p:nvPr/>
        </p:nvCxnSpPr>
        <p:spPr>
          <a:xfrm>
            <a:off x="4995333" y="483011"/>
            <a:ext cx="527721" cy="1588"/>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637648" y="240083"/>
            <a:ext cx="1419830" cy="461665"/>
          </a:xfrm>
          <a:prstGeom prst="rect">
            <a:avLst/>
          </a:prstGeom>
          <a:noFill/>
        </p:spPr>
        <p:txBody>
          <a:bodyPr wrap="none" rtlCol="0">
            <a:spAutoFit/>
          </a:bodyPr>
          <a:lstStyle/>
          <a:p>
            <a:r>
              <a:rPr lang="en-US" sz="2400" dirty="0" smtClean="0"/>
              <a:t>Cats/Porn</a:t>
            </a:r>
            <a:endParaRPr lang="en-US" sz="2400" dirty="0"/>
          </a:p>
        </p:txBody>
      </p:sp>
      <p:cxnSp>
        <p:nvCxnSpPr>
          <p:cNvPr id="9" name="Straight Connector 8"/>
          <p:cNvCxnSpPr/>
          <p:nvPr/>
        </p:nvCxnSpPr>
        <p:spPr>
          <a:xfrm>
            <a:off x="4995333" y="876750"/>
            <a:ext cx="527721"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637648" y="633822"/>
            <a:ext cx="1117163" cy="461665"/>
          </a:xfrm>
          <a:prstGeom prst="rect">
            <a:avLst/>
          </a:prstGeom>
          <a:noFill/>
        </p:spPr>
        <p:txBody>
          <a:bodyPr wrap="none" rtlCol="0">
            <a:spAutoFit/>
          </a:bodyPr>
          <a:lstStyle/>
          <a:p>
            <a:r>
              <a:rPr lang="en-US" sz="2400" b="1" dirty="0" smtClean="0"/>
              <a:t>Movies</a:t>
            </a:r>
            <a:endParaRPr lang="en-US" sz="2400" b="1" dirty="0"/>
          </a:p>
        </p:txBody>
      </p:sp>
      <p:cxnSp>
        <p:nvCxnSpPr>
          <p:cNvPr id="19" name="Straight Connector 18"/>
          <p:cNvCxnSpPr/>
          <p:nvPr/>
        </p:nvCxnSpPr>
        <p:spPr>
          <a:xfrm>
            <a:off x="1886857" y="3205239"/>
            <a:ext cx="1874762" cy="29386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3761619" y="2951238"/>
            <a:ext cx="1876029" cy="547862"/>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637648" y="2951238"/>
            <a:ext cx="1876029" cy="547862"/>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7513677" y="3499100"/>
            <a:ext cx="444990"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23135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a:stCxn id="6" idx="6"/>
          </p:cNvCxnSpPr>
          <p:nvPr/>
        </p:nvCxnSpPr>
        <p:spPr>
          <a:xfrm>
            <a:off x="7465224" y="2525150"/>
            <a:ext cx="375578" cy="0"/>
          </a:xfrm>
          <a:prstGeom prst="straightConnector1">
            <a:avLst/>
          </a:prstGeom>
          <a:ln w="63500">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8" idx="6"/>
          </p:cNvCxnSpPr>
          <p:nvPr/>
        </p:nvCxnSpPr>
        <p:spPr>
          <a:xfrm>
            <a:off x="6620578" y="2525150"/>
            <a:ext cx="375578" cy="0"/>
          </a:xfrm>
          <a:prstGeom prst="straightConnector1">
            <a:avLst/>
          </a:prstGeom>
          <a:ln w="63500">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10" idx="6"/>
          </p:cNvCxnSpPr>
          <p:nvPr/>
        </p:nvCxnSpPr>
        <p:spPr>
          <a:xfrm>
            <a:off x="5777840" y="2525150"/>
            <a:ext cx="375578" cy="0"/>
          </a:xfrm>
          <a:prstGeom prst="straightConnector1">
            <a:avLst/>
          </a:prstGeom>
          <a:ln w="63500">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8" idx="6"/>
          </p:cNvCxnSpPr>
          <p:nvPr/>
        </p:nvCxnSpPr>
        <p:spPr>
          <a:xfrm>
            <a:off x="4923237" y="2525150"/>
            <a:ext cx="375578" cy="0"/>
          </a:xfrm>
          <a:prstGeom prst="straightConnector1">
            <a:avLst/>
          </a:prstGeom>
          <a:ln w="63500">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20" idx="6"/>
          </p:cNvCxnSpPr>
          <p:nvPr/>
        </p:nvCxnSpPr>
        <p:spPr>
          <a:xfrm>
            <a:off x="4078591" y="2525150"/>
            <a:ext cx="375578" cy="0"/>
          </a:xfrm>
          <a:prstGeom prst="straightConnector1">
            <a:avLst/>
          </a:prstGeom>
          <a:ln w="63500">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22" idx="6"/>
          </p:cNvCxnSpPr>
          <p:nvPr/>
        </p:nvCxnSpPr>
        <p:spPr>
          <a:xfrm>
            <a:off x="3235853" y="2525150"/>
            <a:ext cx="375578" cy="0"/>
          </a:xfrm>
          <a:prstGeom prst="straightConnector1">
            <a:avLst/>
          </a:prstGeom>
          <a:ln w="63500">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24" idx="6"/>
          </p:cNvCxnSpPr>
          <p:nvPr/>
        </p:nvCxnSpPr>
        <p:spPr>
          <a:xfrm>
            <a:off x="2393116" y="2525150"/>
            <a:ext cx="375578" cy="0"/>
          </a:xfrm>
          <a:prstGeom prst="straightConnector1">
            <a:avLst/>
          </a:prstGeom>
          <a:ln w="63500">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26" idx="6"/>
          </p:cNvCxnSpPr>
          <p:nvPr/>
        </p:nvCxnSpPr>
        <p:spPr>
          <a:xfrm>
            <a:off x="1538513" y="2525150"/>
            <a:ext cx="375578" cy="0"/>
          </a:xfrm>
          <a:prstGeom prst="straightConnector1">
            <a:avLst/>
          </a:prstGeom>
          <a:ln w="63500">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28" idx="6"/>
          </p:cNvCxnSpPr>
          <p:nvPr/>
        </p:nvCxnSpPr>
        <p:spPr>
          <a:xfrm>
            <a:off x="693867" y="2525150"/>
            <a:ext cx="375578" cy="0"/>
          </a:xfrm>
          <a:prstGeom prst="straightConnector1">
            <a:avLst/>
          </a:prstGeom>
          <a:ln w="63500">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sp>
        <p:nvSpPr>
          <p:cNvPr id="4" name="Oval 3"/>
          <p:cNvSpPr/>
          <p:nvPr/>
        </p:nvSpPr>
        <p:spPr>
          <a:xfrm>
            <a:off x="8142947" y="2290616"/>
            <a:ext cx="469068" cy="469068"/>
          </a:xfrm>
          <a:prstGeom prst="ellipse">
            <a:avLst/>
          </a:prstGeom>
          <a:solidFill>
            <a:srgbClr val="0080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6" name="Oval 5"/>
          <p:cNvSpPr/>
          <p:nvPr/>
        </p:nvSpPr>
        <p:spPr>
          <a:xfrm>
            <a:off x="6996156"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Oval 7"/>
          <p:cNvSpPr/>
          <p:nvPr/>
        </p:nvSpPr>
        <p:spPr>
          <a:xfrm>
            <a:off x="6151510"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0" name="Oval 9"/>
          <p:cNvSpPr/>
          <p:nvPr/>
        </p:nvSpPr>
        <p:spPr>
          <a:xfrm>
            <a:off x="5308772"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8" name="Oval 17"/>
          <p:cNvSpPr/>
          <p:nvPr/>
        </p:nvSpPr>
        <p:spPr>
          <a:xfrm>
            <a:off x="4454169" y="2290616"/>
            <a:ext cx="469068" cy="469068"/>
          </a:xfrm>
          <a:prstGeom prst="ellipse">
            <a:avLst/>
          </a:prstGeom>
          <a:solidFill>
            <a:schemeClr val="bg1"/>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0" name="Oval 19"/>
          <p:cNvSpPr/>
          <p:nvPr/>
        </p:nvSpPr>
        <p:spPr>
          <a:xfrm>
            <a:off x="3609523" y="2290616"/>
            <a:ext cx="469068" cy="469068"/>
          </a:xfrm>
          <a:prstGeom prst="ellipse">
            <a:avLst/>
          </a:prstGeom>
          <a:solidFill>
            <a:schemeClr val="bg1"/>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2" name="Oval 21"/>
          <p:cNvSpPr/>
          <p:nvPr/>
        </p:nvSpPr>
        <p:spPr>
          <a:xfrm>
            <a:off x="2766785"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4" name="Oval 23"/>
          <p:cNvSpPr/>
          <p:nvPr/>
        </p:nvSpPr>
        <p:spPr>
          <a:xfrm>
            <a:off x="1924048"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6" name="Oval 25"/>
          <p:cNvSpPr/>
          <p:nvPr/>
        </p:nvSpPr>
        <p:spPr>
          <a:xfrm>
            <a:off x="1069445" y="2290616"/>
            <a:ext cx="469068" cy="469068"/>
          </a:xfrm>
          <a:prstGeom prst="ellipse">
            <a:avLst/>
          </a:prstGeom>
          <a:solidFill>
            <a:schemeClr val="bg1"/>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8" name="Oval 27"/>
          <p:cNvSpPr/>
          <p:nvPr/>
        </p:nvSpPr>
        <p:spPr>
          <a:xfrm>
            <a:off x="224799"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30" name="Oval 29"/>
          <p:cNvSpPr/>
          <p:nvPr/>
        </p:nvSpPr>
        <p:spPr>
          <a:xfrm>
            <a:off x="7844748" y="2021437"/>
            <a:ext cx="914400" cy="914400"/>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32" name="Rectangle 31"/>
          <p:cNvSpPr/>
          <p:nvPr/>
        </p:nvSpPr>
        <p:spPr>
          <a:xfrm>
            <a:off x="4160520" y="-60718"/>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p:cNvSpPr/>
          <p:nvPr/>
        </p:nvSpPr>
        <p:spPr>
          <a:xfrm>
            <a:off x="5728063" y="-60718"/>
            <a:ext cx="822960" cy="8229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33"/>
          <p:cNvSpPr/>
          <p:nvPr/>
        </p:nvSpPr>
        <p:spPr>
          <a:xfrm>
            <a:off x="2583301" y="-60718"/>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TextBox 34"/>
          <p:cNvSpPr txBox="1"/>
          <p:nvPr/>
        </p:nvSpPr>
        <p:spPr>
          <a:xfrm>
            <a:off x="2808976" y="68611"/>
            <a:ext cx="392656" cy="584776"/>
          </a:xfrm>
          <a:prstGeom prst="rect">
            <a:avLst/>
          </a:prstGeom>
          <a:noFill/>
        </p:spPr>
        <p:txBody>
          <a:bodyPr wrap="none" rtlCol="0">
            <a:spAutoFit/>
          </a:bodyPr>
          <a:lstStyle/>
          <a:p>
            <a:pPr algn="ctr"/>
            <a:r>
              <a:rPr lang="en-US" sz="3200" dirty="0" smtClean="0">
                <a:solidFill>
                  <a:srgbClr val="FFFFFF"/>
                </a:solidFill>
              </a:rPr>
              <a:t>1</a:t>
            </a:r>
            <a:endParaRPr lang="en-US" sz="3200" dirty="0">
              <a:solidFill>
                <a:srgbClr val="FFFFFF"/>
              </a:solidFill>
            </a:endParaRPr>
          </a:p>
        </p:txBody>
      </p:sp>
      <p:sp>
        <p:nvSpPr>
          <p:cNvPr id="36" name="TextBox 35"/>
          <p:cNvSpPr txBox="1"/>
          <p:nvPr/>
        </p:nvSpPr>
        <p:spPr>
          <a:xfrm>
            <a:off x="4372868" y="68611"/>
            <a:ext cx="392656" cy="584776"/>
          </a:xfrm>
          <a:prstGeom prst="rect">
            <a:avLst/>
          </a:prstGeom>
          <a:noFill/>
        </p:spPr>
        <p:txBody>
          <a:bodyPr wrap="none" rtlCol="0">
            <a:spAutoFit/>
          </a:bodyPr>
          <a:lstStyle/>
          <a:p>
            <a:pPr algn="ctr"/>
            <a:r>
              <a:rPr lang="en-US" sz="3200" dirty="0" smtClean="0">
                <a:solidFill>
                  <a:srgbClr val="FFFFFF"/>
                </a:solidFill>
              </a:rPr>
              <a:t>2</a:t>
            </a:r>
            <a:endParaRPr lang="en-US" sz="3200" dirty="0">
              <a:solidFill>
                <a:srgbClr val="FFFFFF"/>
              </a:solidFill>
            </a:endParaRPr>
          </a:p>
        </p:txBody>
      </p:sp>
      <p:sp>
        <p:nvSpPr>
          <p:cNvPr id="37" name="TextBox 36"/>
          <p:cNvSpPr txBox="1"/>
          <p:nvPr/>
        </p:nvSpPr>
        <p:spPr>
          <a:xfrm>
            <a:off x="5945249" y="68611"/>
            <a:ext cx="392656" cy="584776"/>
          </a:xfrm>
          <a:prstGeom prst="rect">
            <a:avLst/>
          </a:prstGeom>
          <a:noFill/>
        </p:spPr>
        <p:txBody>
          <a:bodyPr wrap="none" rtlCol="0">
            <a:spAutoFit/>
          </a:bodyPr>
          <a:lstStyle/>
          <a:p>
            <a:pPr algn="ctr"/>
            <a:r>
              <a:rPr lang="en-US" sz="3200" dirty="0" smtClean="0">
                <a:solidFill>
                  <a:srgbClr val="FFFFFF"/>
                </a:solidFill>
              </a:rPr>
              <a:t>3</a:t>
            </a:r>
          </a:p>
        </p:txBody>
      </p:sp>
    </p:spTree>
    <p:extLst>
      <p:ext uri="{BB962C8B-B14F-4D97-AF65-F5344CB8AC3E}">
        <p14:creationId xmlns:p14="http://schemas.microsoft.com/office/powerpoint/2010/main" val="21473516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a:stCxn id="6" idx="6"/>
          </p:cNvCxnSpPr>
          <p:nvPr/>
        </p:nvCxnSpPr>
        <p:spPr>
          <a:xfrm>
            <a:off x="7465224" y="2525150"/>
            <a:ext cx="375578" cy="0"/>
          </a:xfrm>
          <a:prstGeom prst="straightConnector1">
            <a:avLst/>
          </a:prstGeom>
          <a:ln w="63500">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8" idx="6"/>
          </p:cNvCxnSpPr>
          <p:nvPr/>
        </p:nvCxnSpPr>
        <p:spPr>
          <a:xfrm>
            <a:off x="6620578" y="2525150"/>
            <a:ext cx="375578" cy="0"/>
          </a:xfrm>
          <a:prstGeom prst="straightConnector1">
            <a:avLst/>
          </a:prstGeom>
          <a:ln w="63500">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10" idx="6"/>
          </p:cNvCxnSpPr>
          <p:nvPr/>
        </p:nvCxnSpPr>
        <p:spPr>
          <a:xfrm>
            <a:off x="5777840" y="2525150"/>
            <a:ext cx="375578" cy="0"/>
          </a:xfrm>
          <a:prstGeom prst="straightConnector1">
            <a:avLst/>
          </a:prstGeom>
          <a:ln w="63500">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20" idx="6"/>
          </p:cNvCxnSpPr>
          <p:nvPr/>
        </p:nvCxnSpPr>
        <p:spPr>
          <a:xfrm>
            <a:off x="4078591" y="2525150"/>
            <a:ext cx="375578" cy="0"/>
          </a:xfrm>
          <a:prstGeom prst="straightConnector1">
            <a:avLst/>
          </a:prstGeom>
          <a:ln w="63500">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22" idx="6"/>
          </p:cNvCxnSpPr>
          <p:nvPr/>
        </p:nvCxnSpPr>
        <p:spPr>
          <a:xfrm>
            <a:off x="3235853" y="2525150"/>
            <a:ext cx="375578" cy="0"/>
          </a:xfrm>
          <a:prstGeom prst="straightConnector1">
            <a:avLst/>
          </a:prstGeom>
          <a:ln w="63500">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26" idx="6"/>
          </p:cNvCxnSpPr>
          <p:nvPr/>
        </p:nvCxnSpPr>
        <p:spPr>
          <a:xfrm>
            <a:off x="1538513" y="2525150"/>
            <a:ext cx="375578" cy="0"/>
          </a:xfrm>
          <a:prstGeom prst="straightConnector1">
            <a:avLst/>
          </a:prstGeom>
          <a:ln w="63500">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28" idx="6"/>
          </p:cNvCxnSpPr>
          <p:nvPr/>
        </p:nvCxnSpPr>
        <p:spPr>
          <a:xfrm>
            <a:off x="693867" y="2525150"/>
            <a:ext cx="375578" cy="0"/>
          </a:xfrm>
          <a:prstGeom prst="straightConnector1">
            <a:avLst/>
          </a:prstGeom>
          <a:ln w="63500">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sp>
        <p:nvSpPr>
          <p:cNvPr id="4" name="Oval 3"/>
          <p:cNvSpPr/>
          <p:nvPr/>
        </p:nvSpPr>
        <p:spPr>
          <a:xfrm>
            <a:off x="8142947" y="2290616"/>
            <a:ext cx="469068" cy="469068"/>
          </a:xfrm>
          <a:prstGeom prst="ellipse">
            <a:avLst/>
          </a:prstGeom>
          <a:solidFill>
            <a:srgbClr val="0080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6" name="Oval 5"/>
          <p:cNvSpPr/>
          <p:nvPr/>
        </p:nvSpPr>
        <p:spPr>
          <a:xfrm>
            <a:off x="6996156"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Oval 7"/>
          <p:cNvSpPr/>
          <p:nvPr/>
        </p:nvSpPr>
        <p:spPr>
          <a:xfrm>
            <a:off x="6151510"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0" name="Oval 9"/>
          <p:cNvSpPr/>
          <p:nvPr/>
        </p:nvSpPr>
        <p:spPr>
          <a:xfrm>
            <a:off x="5308772"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8" name="Oval 17"/>
          <p:cNvSpPr/>
          <p:nvPr/>
        </p:nvSpPr>
        <p:spPr>
          <a:xfrm>
            <a:off x="4454169" y="2290616"/>
            <a:ext cx="469068" cy="469068"/>
          </a:xfrm>
          <a:prstGeom prst="ellipse">
            <a:avLst/>
          </a:prstGeom>
          <a:solidFill>
            <a:schemeClr val="bg1"/>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0" name="Oval 19"/>
          <p:cNvSpPr/>
          <p:nvPr/>
        </p:nvSpPr>
        <p:spPr>
          <a:xfrm>
            <a:off x="3609523" y="2290616"/>
            <a:ext cx="469068" cy="469068"/>
          </a:xfrm>
          <a:prstGeom prst="ellipse">
            <a:avLst/>
          </a:prstGeom>
          <a:solidFill>
            <a:schemeClr val="bg1"/>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2" name="Oval 21"/>
          <p:cNvSpPr/>
          <p:nvPr/>
        </p:nvSpPr>
        <p:spPr>
          <a:xfrm>
            <a:off x="2766785"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4" name="Oval 23"/>
          <p:cNvSpPr/>
          <p:nvPr/>
        </p:nvSpPr>
        <p:spPr>
          <a:xfrm>
            <a:off x="1924048"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6" name="Oval 25"/>
          <p:cNvSpPr/>
          <p:nvPr/>
        </p:nvSpPr>
        <p:spPr>
          <a:xfrm>
            <a:off x="1069445" y="2290616"/>
            <a:ext cx="469068" cy="469068"/>
          </a:xfrm>
          <a:prstGeom prst="ellipse">
            <a:avLst/>
          </a:prstGeom>
          <a:solidFill>
            <a:schemeClr val="bg1"/>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8" name="Oval 27"/>
          <p:cNvSpPr/>
          <p:nvPr/>
        </p:nvSpPr>
        <p:spPr>
          <a:xfrm>
            <a:off x="224799"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30" name="Oval 29"/>
          <p:cNvSpPr/>
          <p:nvPr/>
        </p:nvSpPr>
        <p:spPr>
          <a:xfrm>
            <a:off x="7844748" y="2021437"/>
            <a:ext cx="914400" cy="914400"/>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32" name="Rectangle 31"/>
          <p:cNvSpPr/>
          <p:nvPr/>
        </p:nvSpPr>
        <p:spPr>
          <a:xfrm>
            <a:off x="4160520" y="-60718"/>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p:cNvSpPr/>
          <p:nvPr/>
        </p:nvSpPr>
        <p:spPr>
          <a:xfrm>
            <a:off x="5728063" y="-60718"/>
            <a:ext cx="822960" cy="8229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33"/>
          <p:cNvSpPr/>
          <p:nvPr/>
        </p:nvSpPr>
        <p:spPr>
          <a:xfrm>
            <a:off x="2583301" y="-60718"/>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TextBox 34"/>
          <p:cNvSpPr txBox="1"/>
          <p:nvPr/>
        </p:nvSpPr>
        <p:spPr>
          <a:xfrm>
            <a:off x="2808976" y="68611"/>
            <a:ext cx="392656" cy="584776"/>
          </a:xfrm>
          <a:prstGeom prst="rect">
            <a:avLst/>
          </a:prstGeom>
          <a:noFill/>
        </p:spPr>
        <p:txBody>
          <a:bodyPr wrap="none" rtlCol="0">
            <a:spAutoFit/>
          </a:bodyPr>
          <a:lstStyle/>
          <a:p>
            <a:pPr algn="ctr"/>
            <a:r>
              <a:rPr lang="en-US" sz="3200" dirty="0" smtClean="0">
                <a:solidFill>
                  <a:srgbClr val="FFFFFF"/>
                </a:solidFill>
              </a:rPr>
              <a:t>1</a:t>
            </a:r>
            <a:endParaRPr lang="en-US" sz="3200" dirty="0">
              <a:solidFill>
                <a:srgbClr val="FFFFFF"/>
              </a:solidFill>
            </a:endParaRPr>
          </a:p>
        </p:txBody>
      </p:sp>
      <p:sp>
        <p:nvSpPr>
          <p:cNvPr id="36" name="TextBox 35"/>
          <p:cNvSpPr txBox="1"/>
          <p:nvPr/>
        </p:nvSpPr>
        <p:spPr>
          <a:xfrm>
            <a:off x="4372868" y="68611"/>
            <a:ext cx="392656" cy="584776"/>
          </a:xfrm>
          <a:prstGeom prst="rect">
            <a:avLst/>
          </a:prstGeom>
          <a:noFill/>
        </p:spPr>
        <p:txBody>
          <a:bodyPr wrap="none" rtlCol="0">
            <a:spAutoFit/>
          </a:bodyPr>
          <a:lstStyle/>
          <a:p>
            <a:pPr algn="ctr"/>
            <a:r>
              <a:rPr lang="en-US" sz="3200" dirty="0" smtClean="0">
                <a:solidFill>
                  <a:srgbClr val="FFFFFF"/>
                </a:solidFill>
              </a:rPr>
              <a:t>2</a:t>
            </a:r>
            <a:endParaRPr lang="en-US" sz="3200" dirty="0">
              <a:solidFill>
                <a:srgbClr val="FFFFFF"/>
              </a:solidFill>
            </a:endParaRPr>
          </a:p>
        </p:txBody>
      </p:sp>
      <p:sp>
        <p:nvSpPr>
          <p:cNvPr id="37" name="TextBox 36"/>
          <p:cNvSpPr txBox="1"/>
          <p:nvPr/>
        </p:nvSpPr>
        <p:spPr>
          <a:xfrm>
            <a:off x="5945249" y="68611"/>
            <a:ext cx="392656" cy="584776"/>
          </a:xfrm>
          <a:prstGeom prst="rect">
            <a:avLst/>
          </a:prstGeom>
          <a:noFill/>
        </p:spPr>
        <p:txBody>
          <a:bodyPr wrap="none" rtlCol="0">
            <a:spAutoFit/>
          </a:bodyPr>
          <a:lstStyle/>
          <a:p>
            <a:pPr algn="ctr"/>
            <a:r>
              <a:rPr lang="en-US" sz="3200" dirty="0" smtClean="0">
                <a:solidFill>
                  <a:srgbClr val="FFFFFF"/>
                </a:solidFill>
              </a:rPr>
              <a:t>3</a:t>
            </a:r>
          </a:p>
        </p:txBody>
      </p:sp>
      <p:grpSp>
        <p:nvGrpSpPr>
          <p:cNvPr id="16" name="Group 15"/>
          <p:cNvGrpSpPr/>
          <p:nvPr/>
        </p:nvGrpSpPr>
        <p:grpSpPr>
          <a:xfrm>
            <a:off x="1525813" y="898016"/>
            <a:ext cx="4564105" cy="3715259"/>
            <a:chOff x="1525813" y="898016"/>
            <a:chExt cx="4564105" cy="3715259"/>
          </a:xfrm>
        </p:grpSpPr>
        <p:pic>
          <p:nvPicPr>
            <p:cNvPr id="2" name="Picture 1"/>
            <p:cNvPicPr>
              <a:picLocks noChangeAspect="1"/>
            </p:cNvPicPr>
            <p:nvPr/>
          </p:nvPicPr>
          <p:blipFill>
            <a:blip r:embed="rId2"/>
            <a:stretch>
              <a:fillRect/>
            </a:stretch>
          </p:blipFill>
          <p:spPr>
            <a:xfrm>
              <a:off x="1525813" y="898016"/>
              <a:ext cx="2100167" cy="1123421"/>
            </a:xfrm>
            <a:prstGeom prst="rect">
              <a:avLst/>
            </a:prstGeom>
          </p:spPr>
        </p:pic>
        <p:cxnSp>
          <p:nvCxnSpPr>
            <p:cNvPr id="31" name="Straight Arrow Connector 30"/>
            <p:cNvCxnSpPr>
              <a:stCxn id="2" idx="2"/>
            </p:cNvCxnSpPr>
            <p:nvPr/>
          </p:nvCxnSpPr>
          <p:spPr>
            <a:xfrm>
              <a:off x="2575897" y="2021437"/>
              <a:ext cx="0" cy="503713"/>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3"/>
            <a:stretch>
              <a:fillRect/>
            </a:stretch>
          </p:blipFill>
          <p:spPr>
            <a:xfrm>
              <a:off x="4214712" y="3336925"/>
              <a:ext cx="1875206" cy="1276350"/>
            </a:xfrm>
            <a:prstGeom prst="rect">
              <a:avLst/>
            </a:prstGeom>
          </p:spPr>
        </p:pic>
        <p:cxnSp>
          <p:nvCxnSpPr>
            <p:cNvPr id="38" name="Straight Arrow Connector 37"/>
            <p:cNvCxnSpPr>
              <a:stCxn id="13" idx="0"/>
            </p:cNvCxnSpPr>
            <p:nvPr/>
          </p:nvCxnSpPr>
          <p:spPr>
            <a:xfrm flipV="1">
              <a:off x="5152315" y="2525150"/>
              <a:ext cx="0" cy="811775"/>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0502482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2308624" y="4511294"/>
            <a:ext cx="4664731" cy="534081"/>
          </a:xfrm>
          <a:prstGeom prst="roundRect">
            <a:avLst>
              <a:gd name="adj" fmla="val 21734"/>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ounded Rectangle 31"/>
          <p:cNvSpPr/>
          <p:nvPr/>
        </p:nvSpPr>
        <p:spPr>
          <a:xfrm>
            <a:off x="2178063" y="4511294"/>
            <a:ext cx="332347" cy="534081"/>
          </a:xfrm>
          <a:prstGeom prst="roundRect">
            <a:avLst>
              <a:gd name="adj" fmla="val 30953"/>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2308624" y="1068685"/>
            <a:ext cx="4664731" cy="1828800"/>
          </a:xfrm>
          <a:prstGeom prst="roundRect">
            <a:avLst>
              <a:gd name="adj" fmla="val 5649"/>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ounded Rectangle 23"/>
          <p:cNvSpPr/>
          <p:nvPr/>
        </p:nvSpPr>
        <p:spPr>
          <a:xfrm>
            <a:off x="2178063" y="62507"/>
            <a:ext cx="681818" cy="283464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rot="16200000">
            <a:off x="1969631" y="1173031"/>
            <a:ext cx="1051490" cy="584776"/>
          </a:xfrm>
          <a:prstGeom prst="rect">
            <a:avLst/>
          </a:prstGeom>
          <a:noFill/>
        </p:spPr>
        <p:txBody>
          <a:bodyPr wrap="none" rtlCol="0">
            <a:spAutoFit/>
          </a:bodyPr>
          <a:lstStyle/>
          <a:p>
            <a:r>
              <a:rPr lang="en-US" sz="3200" dirty="0" smtClean="0">
                <a:solidFill>
                  <a:srgbClr val="FFFFFF"/>
                </a:solidFill>
                <a:latin typeface="Helvetica"/>
                <a:cs typeface="Helvetica"/>
              </a:rPr>
              <a:t>Prep</a:t>
            </a:r>
            <a:endParaRPr lang="en-US" sz="3200" dirty="0">
              <a:solidFill>
                <a:srgbClr val="FFFFFF"/>
              </a:solidFill>
              <a:latin typeface="Helvetica"/>
              <a:cs typeface="Helvetica"/>
            </a:endParaRPr>
          </a:p>
        </p:txBody>
      </p:sp>
      <p:sp>
        <p:nvSpPr>
          <p:cNvPr id="18" name="Rounded Rectangle 17"/>
          <p:cNvSpPr/>
          <p:nvPr/>
        </p:nvSpPr>
        <p:spPr>
          <a:xfrm>
            <a:off x="3109257" y="94944"/>
            <a:ext cx="3864098" cy="914400"/>
          </a:xfrm>
          <a:prstGeom prst="roundRect">
            <a:avLst/>
          </a:prstGeom>
          <a:solidFill>
            <a:srgbClr val="37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2943084" y="94944"/>
            <a:ext cx="332347" cy="91440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494333" y="244122"/>
            <a:ext cx="1159292" cy="584776"/>
          </a:xfrm>
          <a:prstGeom prst="rect">
            <a:avLst/>
          </a:prstGeom>
          <a:noFill/>
        </p:spPr>
        <p:txBody>
          <a:bodyPr wrap="none" rtlCol="0">
            <a:spAutoFit/>
          </a:bodyPr>
          <a:lstStyle/>
          <a:p>
            <a:r>
              <a:rPr lang="en-US" sz="3200" dirty="0" smtClean="0">
                <a:solidFill>
                  <a:srgbClr val="FFFFFF"/>
                </a:solidFill>
                <a:latin typeface="Helvetica"/>
                <a:cs typeface="Helvetica"/>
              </a:rPr>
              <a:t>Story</a:t>
            </a:r>
            <a:endParaRPr lang="en-US" sz="3200" dirty="0">
              <a:solidFill>
                <a:srgbClr val="FFFFFF"/>
              </a:solidFill>
              <a:latin typeface="Helvetica"/>
              <a:cs typeface="Helvetica"/>
            </a:endParaRPr>
          </a:p>
        </p:txBody>
      </p:sp>
      <p:sp>
        <p:nvSpPr>
          <p:cNvPr id="21" name="Rounded Rectangle 20"/>
          <p:cNvSpPr/>
          <p:nvPr/>
        </p:nvSpPr>
        <p:spPr>
          <a:xfrm>
            <a:off x="2308624" y="2982150"/>
            <a:ext cx="4664731" cy="534081"/>
          </a:xfrm>
          <a:prstGeom prst="roundRect">
            <a:avLst>
              <a:gd name="adj" fmla="val 21734"/>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ounded Rectangle 22"/>
          <p:cNvSpPr/>
          <p:nvPr/>
        </p:nvSpPr>
        <p:spPr>
          <a:xfrm>
            <a:off x="2308624" y="3599312"/>
            <a:ext cx="4664731" cy="830793"/>
          </a:xfrm>
          <a:prstGeom prst="roundRect">
            <a:avLst>
              <a:gd name="adj" fmla="val 12527"/>
            </a:avLst>
          </a:prstGeom>
          <a:solidFill>
            <a:srgbClr val="404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2178063" y="2982150"/>
            <a:ext cx="681818" cy="534081"/>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2178063" y="3599312"/>
            <a:ext cx="681818" cy="830793"/>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3061671" y="4482814"/>
            <a:ext cx="2684749" cy="584776"/>
          </a:xfrm>
          <a:prstGeom prst="rect">
            <a:avLst/>
          </a:prstGeom>
          <a:noFill/>
        </p:spPr>
        <p:txBody>
          <a:bodyPr wrap="none" rtlCol="0">
            <a:spAutoFit/>
          </a:bodyPr>
          <a:lstStyle/>
          <a:p>
            <a:r>
              <a:rPr lang="en-US" sz="3200" b="1" dirty="0" smtClean="0">
                <a:solidFill>
                  <a:schemeClr val="bg1"/>
                </a:solidFill>
                <a:latin typeface="Helvetica"/>
                <a:cs typeface="Helvetica"/>
              </a:rPr>
              <a:t>YOUR TALK!</a:t>
            </a:r>
            <a:endParaRPr lang="en-US" sz="3200" b="1" dirty="0">
              <a:solidFill>
                <a:schemeClr val="bg1"/>
              </a:solidFill>
              <a:latin typeface="Helvetica"/>
              <a:cs typeface="Helvetica"/>
            </a:endParaRPr>
          </a:p>
        </p:txBody>
      </p:sp>
      <p:sp>
        <p:nvSpPr>
          <p:cNvPr id="29" name="TextBox 28"/>
          <p:cNvSpPr txBox="1"/>
          <p:nvPr/>
        </p:nvSpPr>
        <p:spPr>
          <a:xfrm>
            <a:off x="3061671" y="2943323"/>
            <a:ext cx="2505814" cy="584776"/>
          </a:xfrm>
          <a:prstGeom prst="rect">
            <a:avLst/>
          </a:prstGeom>
          <a:noFill/>
        </p:spPr>
        <p:txBody>
          <a:bodyPr wrap="none" rtlCol="0">
            <a:spAutoFit/>
          </a:bodyPr>
          <a:lstStyle/>
          <a:p>
            <a:r>
              <a:rPr lang="en-US" sz="3200" dirty="0" smtClean="0">
                <a:solidFill>
                  <a:srgbClr val="FFFFFF"/>
                </a:solidFill>
                <a:latin typeface="Helvetica"/>
                <a:cs typeface="Helvetica"/>
              </a:rPr>
              <a:t>Practice Talk</a:t>
            </a:r>
            <a:endParaRPr lang="en-US" sz="3200" dirty="0">
              <a:solidFill>
                <a:srgbClr val="FFFFFF"/>
              </a:solidFill>
              <a:latin typeface="Helvetica"/>
              <a:cs typeface="Helvetica"/>
            </a:endParaRPr>
          </a:p>
        </p:txBody>
      </p:sp>
      <p:sp>
        <p:nvSpPr>
          <p:cNvPr id="30" name="TextBox 29"/>
          <p:cNvSpPr txBox="1"/>
          <p:nvPr/>
        </p:nvSpPr>
        <p:spPr>
          <a:xfrm>
            <a:off x="3071631" y="3722767"/>
            <a:ext cx="1051490" cy="584776"/>
          </a:xfrm>
          <a:prstGeom prst="rect">
            <a:avLst/>
          </a:prstGeom>
          <a:noFill/>
        </p:spPr>
        <p:txBody>
          <a:bodyPr wrap="none" rtlCol="0">
            <a:spAutoFit/>
          </a:bodyPr>
          <a:lstStyle/>
          <a:p>
            <a:r>
              <a:rPr lang="en-US" sz="3200" dirty="0" smtClean="0">
                <a:solidFill>
                  <a:srgbClr val="FFFFFF"/>
                </a:solidFill>
                <a:latin typeface="Helvetica"/>
                <a:cs typeface="Helvetica"/>
              </a:rPr>
              <a:t>Prep</a:t>
            </a:r>
            <a:endParaRPr lang="en-US" sz="3200" dirty="0">
              <a:solidFill>
                <a:srgbClr val="FFFFFF"/>
              </a:solidFill>
              <a:latin typeface="Helvetica"/>
              <a:cs typeface="Helvetica"/>
            </a:endParaRPr>
          </a:p>
        </p:txBody>
      </p:sp>
      <p:sp>
        <p:nvSpPr>
          <p:cNvPr id="17" name="Left Arrow 16"/>
          <p:cNvSpPr/>
          <p:nvPr/>
        </p:nvSpPr>
        <p:spPr>
          <a:xfrm>
            <a:off x="7002901" y="132806"/>
            <a:ext cx="822960" cy="822960"/>
          </a:xfrm>
          <a:prstGeom prst="lef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22" name="Right Brace 21"/>
          <p:cNvSpPr/>
          <p:nvPr/>
        </p:nvSpPr>
        <p:spPr>
          <a:xfrm>
            <a:off x="7032171" y="1064139"/>
            <a:ext cx="304800" cy="3981236"/>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sp>
      <p:pic>
        <p:nvPicPr>
          <p:cNvPr id="26" name="Picture 25"/>
          <p:cNvPicPr>
            <a:picLocks noChangeAspect="1"/>
          </p:cNvPicPr>
          <p:nvPr/>
        </p:nvPicPr>
        <p:blipFill>
          <a:blip r:embed="rId2"/>
          <a:stretch>
            <a:fillRect/>
          </a:stretch>
        </p:blipFill>
        <p:spPr>
          <a:xfrm>
            <a:off x="2943084" y="705981"/>
            <a:ext cx="3601562" cy="3601562"/>
          </a:xfrm>
          <a:prstGeom prst="rect">
            <a:avLst/>
          </a:prstGeom>
        </p:spPr>
      </p:pic>
    </p:spTree>
    <p:extLst>
      <p:ext uri="{BB962C8B-B14F-4D97-AF65-F5344CB8AC3E}">
        <p14:creationId xmlns:p14="http://schemas.microsoft.com/office/powerpoint/2010/main" val="206758229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4160520" y="-60718"/>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p:cNvSpPr/>
          <p:nvPr/>
        </p:nvSpPr>
        <p:spPr>
          <a:xfrm>
            <a:off x="5728063" y="-60718"/>
            <a:ext cx="822960" cy="8229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33"/>
          <p:cNvSpPr/>
          <p:nvPr/>
        </p:nvSpPr>
        <p:spPr>
          <a:xfrm>
            <a:off x="2583301" y="-60718"/>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TextBox 34"/>
          <p:cNvSpPr txBox="1"/>
          <p:nvPr/>
        </p:nvSpPr>
        <p:spPr>
          <a:xfrm>
            <a:off x="2808976" y="68611"/>
            <a:ext cx="392656" cy="584776"/>
          </a:xfrm>
          <a:prstGeom prst="rect">
            <a:avLst/>
          </a:prstGeom>
          <a:noFill/>
        </p:spPr>
        <p:txBody>
          <a:bodyPr wrap="none" rtlCol="0">
            <a:spAutoFit/>
          </a:bodyPr>
          <a:lstStyle/>
          <a:p>
            <a:pPr algn="ctr"/>
            <a:r>
              <a:rPr lang="en-US" sz="3200" dirty="0" smtClean="0">
                <a:solidFill>
                  <a:srgbClr val="FFFFFF"/>
                </a:solidFill>
              </a:rPr>
              <a:t>1</a:t>
            </a:r>
            <a:endParaRPr lang="en-US" sz="3200" dirty="0">
              <a:solidFill>
                <a:srgbClr val="FFFFFF"/>
              </a:solidFill>
            </a:endParaRPr>
          </a:p>
        </p:txBody>
      </p:sp>
      <p:sp>
        <p:nvSpPr>
          <p:cNvPr id="36" name="TextBox 35"/>
          <p:cNvSpPr txBox="1"/>
          <p:nvPr/>
        </p:nvSpPr>
        <p:spPr>
          <a:xfrm>
            <a:off x="4372868" y="68611"/>
            <a:ext cx="392656" cy="584776"/>
          </a:xfrm>
          <a:prstGeom prst="rect">
            <a:avLst/>
          </a:prstGeom>
          <a:noFill/>
        </p:spPr>
        <p:txBody>
          <a:bodyPr wrap="none" rtlCol="0">
            <a:spAutoFit/>
          </a:bodyPr>
          <a:lstStyle/>
          <a:p>
            <a:pPr algn="ctr"/>
            <a:r>
              <a:rPr lang="en-US" sz="3200" dirty="0" smtClean="0">
                <a:solidFill>
                  <a:srgbClr val="FFFFFF"/>
                </a:solidFill>
              </a:rPr>
              <a:t>2</a:t>
            </a:r>
            <a:endParaRPr lang="en-US" sz="3200" dirty="0">
              <a:solidFill>
                <a:srgbClr val="FFFFFF"/>
              </a:solidFill>
            </a:endParaRPr>
          </a:p>
        </p:txBody>
      </p:sp>
      <p:sp>
        <p:nvSpPr>
          <p:cNvPr id="37" name="TextBox 36"/>
          <p:cNvSpPr txBox="1"/>
          <p:nvPr/>
        </p:nvSpPr>
        <p:spPr>
          <a:xfrm>
            <a:off x="5945249" y="68611"/>
            <a:ext cx="392656" cy="584776"/>
          </a:xfrm>
          <a:prstGeom prst="rect">
            <a:avLst/>
          </a:prstGeom>
          <a:noFill/>
        </p:spPr>
        <p:txBody>
          <a:bodyPr wrap="none" rtlCol="0">
            <a:spAutoFit/>
          </a:bodyPr>
          <a:lstStyle/>
          <a:p>
            <a:pPr algn="ctr"/>
            <a:r>
              <a:rPr lang="en-US" sz="3200" dirty="0" smtClean="0">
                <a:solidFill>
                  <a:srgbClr val="FFFFFF"/>
                </a:solidFill>
              </a:rPr>
              <a:t>3</a:t>
            </a:r>
          </a:p>
        </p:txBody>
      </p:sp>
      <p:sp>
        <p:nvSpPr>
          <p:cNvPr id="38" name="Oval 37"/>
          <p:cNvSpPr/>
          <p:nvPr/>
        </p:nvSpPr>
        <p:spPr>
          <a:xfrm>
            <a:off x="8142947"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39" name="Oval 38"/>
          <p:cNvSpPr/>
          <p:nvPr/>
        </p:nvSpPr>
        <p:spPr>
          <a:xfrm>
            <a:off x="7286436"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40" name="Straight Arrow Connector 39"/>
          <p:cNvCxnSpPr>
            <a:stCxn id="39" idx="6"/>
          </p:cNvCxnSpPr>
          <p:nvPr/>
        </p:nvCxnSpPr>
        <p:spPr>
          <a:xfrm>
            <a:off x="7755504"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Oval 40"/>
          <p:cNvSpPr/>
          <p:nvPr/>
        </p:nvSpPr>
        <p:spPr>
          <a:xfrm>
            <a:off x="6441790"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42" name="Straight Arrow Connector 41"/>
          <p:cNvCxnSpPr>
            <a:stCxn id="41" idx="6"/>
          </p:cNvCxnSpPr>
          <p:nvPr/>
        </p:nvCxnSpPr>
        <p:spPr>
          <a:xfrm>
            <a:off x="6910858"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Oval 42"/>
          <p:cNvSpPr/>
          <p:nvPr/>
        </p:nvSpPr>
        <p:spPr>
          <a:xfrm>
            <a:off x="5599052"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44" name="Straight Arrow Connector 43"/>
          <p:cNvCxnSpPr>
            <a:stCxn id="43" idx="6"/>
          </p:cNvCxnSpPr>
          <p:nvPr/>
        </p:nvCxnSpPr>
        <p:spPr>
          <a:xfrm>
            <a:off x="6068120"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Oval 44"/>
          <p:cNvSpPr/>
          <p:nvPr/>
        </p:nvSpPr>
        <p:spPr>
          <a:xfrm>
            <a:off x="4744449"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46" name="Straight Arrow Connector 45"/>
          <p:cNvCxnSpPr>
            <a:stCxn id="45" idx="6"/>
          </p:cNvCxnSpPr>
          <p:nvPr/>
        </p:nvCxnSpPr>
        <p:spPr>
          <a:xfrm>
            <a:off x="5213517"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Oval 46"/>
          <p:cNvSpPr/>
          <p:nvPr/>
        </p:nvSpPr>
        <p:spPr>
          <a:xfrm>
            <a:off x="3899803"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48" name="Straight Arrow Connector 47"/>
          <p:cNvCxnSpPr>
            <a:stCxn id="47" idx="6"/>
          </p:cNvCxnSpPr>
          <p:nvPr/>
        </p:nvCxnSpPr>
        <p:spPr>
          <a:xfrm>
            <a:off x="4368871"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9" name="Oval 48"/>
          <p:cNvSpPr/>
          <p:nvPr/>
        </p:nvSpPr>
        <p:spPr>
          <a:xfrm>
            <a:off x="3057065"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50" name="Straight Arrow Connector 49"/>
          <p:cNvCxnSpPr>
            <a:stCxn id="49" idx="6"/>
          </p:cNvCxnSpPr>
          <p:nvPr/>
        </p:nvCxnSpPr>
        <p:spPr>
          <a:xfrm>
            <a:off x="3526133"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1" name="Oval 50"/>
          <p:cNvSpPr/>
          <p:nvPr/>
        </p:nvSpPr>
        <p:spPr>
          <a:xfrm>
            <a:off x="2214328"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52" name="Straight Arrow Connector 51"/>
          <p:cNvCxnSpPr>
            <a:stCxn id="51" idx="6"/>
          </p:cNvCxnSpPr>
          <p:nvPr/>
        </p:nvCxnSpPr>
        <p:spPr>
          <a:xfrm>
            <a:off x="2683396"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3" name="Oval 52"/>
          <p:cNvSpPr/>
          <p:nvPr/>
        </p:nvSpPr>
        <p:spPr>
          <a:xfrm>
            <a:off x="1359725"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54" name="Straight Arrow Connector 53"/>
          <p:cNvCxnSpPr>
            <a:stCxn id="53" idx="6"/>
          </p:cNvCxnSpPr>
          <p:nvPr/>
        </p:nvCxnSpPr>
        <p:spPr>
          <a:xfrm>
            <a:off x="1828793"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5" name="Oval 54"/>
          <p:cNvSpPr/>
          <p:nvPr/>
        </p:nvSpPr>
        <p:spPr>
          <a:xfrm>
            <a:off x="515079"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56" name="Straight Arrow Connector 55"/>
          <p:cNvCxnSpPr>
            <a:stCxn id="55" idx="6"/>
          </p:cNvCxnSpPr>
          <p:nvPr/>
        </p:nvCxnSpPr>
        <p:spPr>
          <a:xfrm>
            <a:off x="984147"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50248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515079"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0" name="TextBox 19"/>
          <p:cNvSpPr txBox="1"/>
          <p:nvPr/>
        </p:nvSpPr>
        <p:spPr>
          <a:xfrm>
            <a:off x="379385" y="2842383"/>
            <a:ext cx="697627" cy="830997"/>
          </a:xfrm>
          <a:prstGeom prst="rect">
            <a:avLst/>
          </a:prstGeom>
          <a:noFill/>
        </p:spPr>
        <p:txBody>
          <a:bodyPr wrap="none" rtlCol="0">
            <a:spAutoFit/>
          </a:bodyPr>
          <a:lstStyle/>
          <a:p>
            <a:pPr algn="ctr"/>
            <a:r>
              <a:rPr lang="en-US" sz="2400" dirty="0" smtClean="0"/>
              <a:t>CHI</a:t>
            </a:r>
          </a:p>
          <a:p>
            <a:pPr algn="ctr"/>
            <a:r>
              <a:rPr lang="en-US" sz="2400" dirty="0" smtClean="0"/>
              <a:t>Talk</a:t>
            </a:r>
            <a:endParaRPr lang="en-US" sz="2400" dirty="0"/>
          </a:p>
        </p:txBody>
      </p:sp>
    </p:spTree>
    <p:extLst>
      <p:ext uri="{BB962C8B-B14F-4D97-AF65-F5344CB8AC3E}">
        <p14:creationId xmlns:p14="http://schemas.microsoft.com/office/powerpoint/2010/main" val="31031881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4160520" y="-60718"/>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p:cNvSpPr/>
          <p:nvPr/>
        </p:nvSpPr>
        <p:spPr>
          <a:xfrm>
            <a:off x="5728063" y="-60718"/>
            <a:ext cx="822960" cy="8229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33"/>
          <p:cNvSpPr/>
          <p:nvPr/>
        </p:nvSpPr>
        <p:spPr>
          <a:xfrm>
            <a:off x="2583301" y="-60718"/>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TextBox 34"/>
          <p:cNvSpPr txBox="1"/>
          <p:nvPr/>
        </p:nvSpPr>
        <p:spPr>
          <a:xfrm>
            <a:off x="2808976" y="68611"/>
            <a:ext cx="392656" cy="584776"/>
          </a:xfrm>
          <a:prstGeom prst="rect">
            <a:avLst/>
          </a:prstGeom>
          <a:noFill/>
        </p:spPr>
        <p:txBody>
          <a:bodyPr wrap="none" rtlCol="0">
            <a:spAutoFit/>
          </a:bodyPr>
          <a:lstStyle/>
          <a:p>
            <a:pPr algn="ctr"/>
            <a:r>
              <a:rPr lang="en-US" sz="3200" dirty="0" smtClean="0">
                <a:solidFill>
                  <a:srgbClr val="FFFFFF"/>
                </a:solidFill>
              </a:rPr>
              <a:t>1</a:t>
            </a:r>
            <a:endParaRPr lang="en-US" sz="3200" dirty="0">
              <a:solidFill>
                <a:srgbClr val="FFFFFF"/>
              </a:solidFill>
            </a:endParaRPr>
          </a:p>
        </p:txBody>
      </p:sp>
      <p:sp>
        <p:nvSpPr>
          <p:cNvPr id="36" name="TextBox 35"/>
          <p:cNvSpPr txBox="1"/>
          <p:nvPr/>
        </p:nvSpPr>
        <p:spPr>
          <a:xfrm>
            <a:off x="4372868" y="68611"/>
            <a:ext cx="392656" cy="584776"/>
          </a:xfrm>
          <a:prstGeom prst="rect">
            <a:avLst/>
          </a:prstGeom>
          <a:noFill/>
        </p:spPr>
        <p:txBody>
          <a:bodyPr wrap="none" rtlCol="0">
            <a:spAutoFit/>
          </a:bodyPr>
          <a:lstStyle/>
          <a:p>
            <a:pPr algn="ctr"/>
            <a:r>
              <a:rPr lang="en-US" sz="3200" dirty="0" smtClean="0">
                <a:solidFill>
                  <a:srgbClr val="FFFFFF"/>
                </a:solidFill>
              </a:rPr>
              <a:t>2</a:t>
            </a:r>
            <a:endParaRPr lang="en-US" sz="3200" dirty="0">
              <a:solidFill>
                <a:srgbClr val="FFFFFF"/>
              </a:solidFill>
            </a:endParaRPr>
          </a:p>
        </p:txBody>
      </p:sp>
      <p:sp>
        <p:nvSpPr>
          <p:cNvPr id="37" name="TextBox 36"/>
          <p:cNvSpPr txBox="1"/>
          <p:nvPr/>
        </p:nvSpPr>
        <p:spPr>
          <a:xfrm>
            <a:off x="5945249" y="68611"/>
            <a:ext cx="392656" cy="584776"/>
          </a:xfrm>
          <a:prstGeom prst="rect">
            <a:avLst/>
          </a:prstGeom>
          <a:noFill/>
        </p:spPr>
        <p:txBody>
          <a:bodyPr wrap="none" rtlCol="0">
            <a:spAutoFit/>
          </a:bodyPr>
          <a:lstStyle/>
          <a:p>
            <a:pPr algn="ctr"/>
            <a:r>
              <a:rPr lang="en-US" sz="3200" dirty="0" smtClean="0">
                <a:solidFill>
                  <a:srgbClr val="FFFFFF"/>
                </a:solidFill>
              </a:rPr>
              <a:t>3</a:t>
            </a:r>
          </a:p>
        </p:txBody>
      </p:sp>
      <p:sp>
        <p:nvSpPr>
          <p:cNvPr id="38" name="Oval 37"/>
          <p:cNvSpPr/>
          <p:nvPr/>
        </p:nvSpPr>
        <p:spPr>
          <a:xfrm>
            <a:off x="8142947"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39" name="Oval 38"/>
          <p:cNvSpPr/>
          <p:nvPr/>
        </p:nvSpPr>
        <p:spPr>
          <a:xfrm>
            <a:off x="7286436"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40" name="Straight Arrow Connector 39"/>
          <p:cNvCxnSpPr>
            <a:stCxn id="39" idx="6"/>
          </p:cNvCxnSpPr>
          <p:nvPr/>
        </p:nvCxnSpPr>
        <p:spPr>
          <a:xfrm>
            <a:off x="7755504"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Oval 40"/>
          <p:cNvSpPr/>
          <p:nvPr/>
        </p:nvSpPr>
        <p:spPr>
          <a:xfrm>
            <a:off x="6441790"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42" name="Straight Arrow Connector 41"/>
          <p:cNvCxnSpPr>
            <a:stCxn id="41" idx="6"/>
          </p:cNvCxnSpPr>
          <p:nvPr/>
        </p:nvCxnSpPr>
        <p:spPr>
          <a:xfrm>
            <a:off x="6910858"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Oval 42"/>
          <p:cNvSpPr/>
          <p:nvPr/>
        </p:nvSpPr>
        <p:spPr>
          <a:xfrm>
            <a:off x="5599052"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44" name="Straight Arrow Connector 43"/>
          <p:cNvCxnSpPr>
            <a:stCxn id="43" idx="6"/>
          </p:cNvCxnSpPr>
          <p:nvPr/>
        </p:nvCxnSpPr>
        <p:spPr>
          <a:xfrm>
            <a:off x="6068120"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Oval 44"/>
          <p:cNvSpPr/>
          <p:nvPr/>
        </p:nvSpPr>
        <p:spPr>
          <a:xfrm>
            <a:off x="4744449"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46" name="Straight Arrow Connector 45"/>
          <p:cNvCxnSpPr>
            <a:stCxn id="45" idx="6"/>
          </p:cNvCxnSpPr>
          <p:nvPr/>
        </p:nvCxnSpPr>
        <p:spPr>
          <a:xfrm>
            <a:off x="5213517"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Oval 46"/>
          <p:cNvSpPr/>
          <p:nvPr/>
        </p:nvSpPr>
        <p:spPr>
          <a:xfrm>
            <a:off x="3899803"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48" name="Straight Arrow Connector 47"/>
          <p:cNvCxnSpPr>
            <a:stCxn id="47" idx="6"/>
          </p:cNvCxnSpPr>
          <p:nvPr/>
        </p:nvCxnSpPr>
        <p:spPr>
          <a:xfrm>
            <a:off x="4368871"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9" name="Oval 48"/>
          <p:cNvSpPr/>
          <p:nvPr/>
        </p:nvSpPr>
        <p:spPr>
          <a:xfrm>
            <a:off x="3057065"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50" name="Straight Arrow Connector 49"/>
          <p:cNvCxnSpPr>
            <a:stCxn id="49" idx="6"/>
          </p:cNvCxnSpPr>
          <p:nvPr/>
        </p:nvCxnSpPr>
        <p:spPr>
          <a:xfrm>
            <a:off x="3526133"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1" name="Oval 50"/>
          <p:cNvSpPr/>
          <p:nvPr/>
        </p:nvSpPr>
        <p:spPr>
          <a:xfrm>
            <a:off x="2214328"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52" name="Straight Arrow Connector 51"/>
          <p:cNvCxnSpPr>
            <a:stCxn id="51" idx="6"/>
          </p:cNvCxnSpPr>
          <p:nvPr/>
        </p:nvCxnSpPr>
        <p:spPr>
          <a:xfrm>
            <a:off x="2683396"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3" name="Oval 52"/>
          <p:cNvSpPr/>
          <p:nvPr/>
        </p:nvSpPr>
        <p:spPr>
          <a:xfrm>
            <a:off x="1359725"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54" name="Straight Arrow Connector 53"/>
          <p:cNvCxnSpPr>
            <a:stCxn id="53" idx="6"/>
          </p:cNvCxnSpPr>
          <p:nvPr/>
        </p:nvCxnSpPr>
        <p:spPr>
          <a:xfrm>
            <a:off x="1828793"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5" name="Oval 54"/>
          <p:cNvSpPr/>
          <p:nvPr/>
        </p:nvSpPr>
        <p:spPr>
          <a:xfrm>
            <a:off x="515079" y="2290616"/>
            <a:ext cx="469068" cy="469068"/>
          </a:xfrm>
          <a:prstGeom prst="ellipse">
            <a:avLst/>
          </a:prstGeom>
          <a:solidFill>
            <a:srgbClr val="FFFF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56" name="Straight Arrow Connector 55"/>
          <p:cNvCxnSpPr>
            <a:stCxn id="55" idx="6"/>
          </p:cNvCxnSpPr>
          <p:nvPr/>
        </p:nvCxnSpPr>
        <p:spPr>
          <a:xfrm>
            <a:off x="984147"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50248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4160520" y="-60718"/>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p:cNvSpPr/>
          <p:nvPr/>
        </p:nvSpPr>
        <p:spPr>
          <a:xfrm>
            <a:off x="5728063" y="-60718"/>
            <a:ext cx="822960" cy="8229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33"/>
          <p:cNvSpPr/>
          <p:nvPr/>
        </p:nvSpPr>
        <p:spPr>
          <a:xfrm>
            <a:off x="2583301" y="-60718"/>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TextBox 34"/>
          <p:cNvSpPr txBox="1"/>
          <p:nvPr/>
        </p:nvSpPr>
        <p:spPr>
          <a:xfrm>
            <a:off x="2808976" y="68611"/>
            <a:ext cx="392656" cy="584776"/>
          </a:xfrm>
          <a:prstGeom prst="rect">
            <a:avLst/>
          </a:prstGeom>
          <a:noFill/>
        </p:spPr>
        <p:txBody>
          <a:bodyPr wrap="none" rtlCol="0">
            <a:spAutoFit/>
          </a:bodyPr>
          <a:lstStyle/>
          <a:p>
            <a:pPr algn="ctr"/>
            <a:r>
              <a:rPr lang="en-US" sz="3200" dirty="0" smtClean="0">
                <a:solidFill>
                  <a:srgbClr val="FFFFFF"/>
                </a:solidFill>
              </a:rPr>
              <a:t>1</a:t>
            </a:r>
            <a:endParaRPr lang="en-US" sz="3200" dirty="0">
              <a:solidFill>
                <a:srgbClr val="FFFFFF"/>
              </a:solidFill>
            </a:endParaRPr>
          </a:p>
        </p:txBody>
      </p:sp>
      <p:sp>
        <p:nvSpPr>
          <p:cNvPr id="36" name="TextBox 35"/>
          <p:cNvSpPr txBox="1"/>
          <p:nvPr/>
        </p:nvSpPr>
        <p:spPr>
          <a:xfrm>
            <a:off x="4372868" y="68611"/>
            <a:ext cx="392656" cy="584776"/>
          </a:xfrm>
          <a:prstGeom prst="rect">
            <a:avLst/>
          </a:prstGeom>
          <a:noFill/>
        </p:spPr>
        <p:txBody>
          <a:bodyPr wrap="none" rtlCol="0">
            <a:spAutoFit/>
          </a:bodyPr>
          <a:lstStyle/>
          <a:p>
            <a:pPr algn="ctr"/>
            <a:r>
              <a:rPr lang="en-US" sz="3200" dirty="0" smtClean="0">
                <a:solidFill>
                  <a:srgbClr val="FFFFFF"/>
                </a:solidFill>
              </a:rPr>
              <a:t>2</a:t>
            </a:r>
            <a:endParaRPr lang="en-US" sz="3200" dirty="0">
              <a:solidFill>
                <a:srgbClr val="FFFFFF"/>
              </a:solidFill>
            </a:endParaRPr>
          </a:p>
        </p:txBody>
      </p:sp>
      <p:sp>
        <p:nvSpPr>
          <p:cNvPr id="37" name="TextBox 36"/>
          <p:cNvSpPr txBox="1"/>
          <p:nvPr/>
        </p:nvSpPr>
        <p:spPr>
          <a:xfrm>
            <a:off x="5945249" y="68611"/>
            <a:ext cx="392656" cy="584776"/>
          </a:xfrm>
          <a:prstGeom prst="rect">
            <a:avLst/>
          </a:prstGeom>
          <a:noFill/>
        </p:spPr>
        <p:txBody>
          <a:bodyPr wrap="none" rtlCol="0">
            <a:spAutoFit/>
          </a:bodyPr>
          <a:lstStyle/>
          <a:p>
            <a:pPr algn="ctr"/>
            <a:r>
              <a:rPr lang="en-US" sz="3200" dirty="0" smtClean="0">
                <a:solidFill>
                  <a:srgbClr val="FFFFFF"/>
                </a:solidFill>
              </a:rPr>
              <a:t>3</a:t>
            </a:r>
          </a:p>
        </p:txBody>
      </p:sp>
      <p:sp>
        <p:nvSpPr>
          <p:cNvPr id="38" name="Oval 37"/>
          <p:cNvSpPr/>
          <p:nvPr/>
        </p:nvSpPr>
        <p:spPr>
          <a:xfrm>
            <a:off x="8142947"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39" name="Oval 38"/>
          <p:cNvSpPr/>
          <p:nvPr/>
        </p:nvSpPr>
        <p:spPr>
          <a:xfrm>
            <a:off x="7286436"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40" name="Straight Arrow Connector 39"/>
          <p:cNvCxnSpPr>
            <a:stCxn id="39" idx="6"/>
          </p:cNvCxnSpPr>
          <p:nvPr/>
        </p:nvCxnSpPr>
        <p:spPr>
          <a:xfrm>
            <a:off x="7755504"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Oval 40"/>
          <p:cNvSpPr/>
          <p:nvPr/>
        </p:nvSpPr>
        <p:spPr>
          <a:xfrm>
            <a:off x="6441790"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42" name="Straight Arrow Connector 41"/>
          <p:cNvCxnSpPr>
            <a:stCxn id="41" idx="6"/>
          </p:cNvCxnSpPr>
          <p:nvPr/>
        </p:nvCxnSpPr>
        <p:spPr>
          <a:xfrm>
            <a:off x="6910858"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Oval 42"/>
          <p:cNvSpPr/>
          <p:nvPr/>
        </p:nvSpPr>
        <p:spPr>
          <a:xfrm>
            <a:off x="5599052"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44" name="Straight Arrow Connector 43"/>
          <p:cNvCxnSpPr>
            <a:stCxn id="43" idx="6"/>
          </p:cNvCxnSpPr>
          <p:nvPr/>
        </p:nvCxnSpPr>
        <p:spPr>
          <a:xfrm>
            <a:off x="6068120"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Oval 44"/>
          <p:cNvSpPr/>
          <p:nvPr/>
        </p:nvSpPr>
        <p:spPr>
          <a:xfrm>
            <a:off x="4744449"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46" name="Straight Arrow Connector 45"/>
          <p:cNvCxnSpPr>
            <a:stCxn id="45" idx="6"/>
          </p:cNvCxnSpPr>
          <p:nvPr/>
        </p:nvCxnSpPr>
        <p:spPr>
          <a:xfrm>
            <a:off x="5213517"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Oval 46"/>
          <p:cNvSpPr/>
          <p:nvPr/>
        </p:nvSpPr>
        <p:spPr>
          <a:xfrm>
            <a:off x="3899803"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48" name="Straight Arrow Connector 47"/>
          <p:cNvCxnSpPr>
            <a:stCxn id="47" idx="6"/>
          </p:cNvCxnSpPr>
          <p:nvPr/>
        </p:nvCxnSpPr>
        <p:spPr>
          <a:xfrm>
            <a:off x="4368871"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9" name="Oval 48"/>
          <p:cNvSpPr/>
          <p:nvPr/>
        </p:nvSpPr>
        <p:spPr>
          <a:xfrm>
            <a:off x="3057065"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50" name="Straight Arrow Connector 49"/>
          <p:cNvCxnSpPr>
            <a:stCxn id="49" idx="6"/>
          </p:cNvCxnSpPr>
          <p:nvPr/>
        </p:nvCxnSpPr>
        <p:spPr>
          <a:xfrm>
            <a:off x="3526133"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1" name="Oval 50"/>
          <p:cNvSpPr/>
          <p:nvPr/>
        </p:nvSpPr>
        <p:spPr>
          <a:xfrm>
            <a:off x="2214328"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52" name="Straight Arrow Connector 51"/>
          <p:cNvCxnSpPr>
            <a:stCxn id="51" idx="6"/>
          </p:cNvCxnSpPr>
          <p:nvPr/>
        </p:nvCxnSpPr>
        <p:spPr>
          <a:xfrm>
            <a:off x="2683396"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3" name="Oval 52"/>
          <p:cNvSpPr/>
          <p:nvPr/>
        </p:nvSpPr>
        <p:spPr>
          <a:xfrm>
            <a:off x="1359725" y="2290616"/>
            <a:ext cx="469068" cy="469068"/>
          </a:xfrm>
          <a:prstGeom prst="ellipse">
            <a:avLst/>
          </a:prstGeom>
          <a:solidFill>
            <a:srgbClr val="0080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54" name="Straight Arrow Connector 53"/>
          <p:cNvCxnSpPr>
            <a:stCxn id="53" idx="6"/>
          </p:cNvCxnSpPr>
          <p:nvPr/>
        </p:nvCxnSpPr>
        <p:spPr>
          <a:xfrm>
            <a:off x="1828793"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5" name="Oval 54"/>
          <p:cNvSpPr/>
          <p:nvPr/>
        </p:nvSpPr>
        <p:spPr>
          <a:xfrm>
            <a:off x="515079" y="2290616"/>
            <a:ext cx="469068" cy="469068"/>
          </a:xfrm>
          <a:prstGeom prst="ellipse">
            <a:avLst/>
          </a:prstGeom>
          <a:solidFill>
            <a:srgbClr val="FFFF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56" name="Straight Arrow Connector 55"/>
          <p:cNvCxnSpPr>
            <a:stCxn id="55" idx="6"/>
          </p:cNvCxnSpPr>
          <p:nvPr/>
        </p:nvCxnSpPr>
        <p:spPr>
          <a:xfrm>
            <a:off x="984147"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50248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4160520" y="-60718"/>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p:cNvSpPr/>
          <p:nvPr/>
        </p:nvSpPr>
        <p:spPr>
          <a:xfrm>
            <a:off x="5728063" y="-60718"/>
            <a:ext cx="822960" cy="8229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33"/>
          <p:cNvSpPr/>
          <p:nvPr/>
        </p:nvSpPr>
        <p:spPr>
          <a:xfrm>
            <a:off x="2583301" y="-60718"/>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TextBox 34"/>
          <p:cNvSpPr txBox="1"/>
          <p:nvPr/>
        </p:nvSpPr>
        <p:spPr>
          <a:xfrm>
            <a:off x="2808976" y="68611"/>
            <a:ext cx="392656" cy="584776"/>
          </a:xfrm>
          <a:prstGeom prst="rect">
            <a:avLst/>
          </a:prstGeom>
          <a:noFill/>
        </p:spPr>
        <p:txBody>
          <a:bodyPr wrap="none" rtlCol="0">
            <a:spAutoFit/>
          </a:bodyPr>
          <a:lstStyle/>
          <a:p>
            <a:pPr algn="ctr"/>
            <a:r>
              <a:rPr lang="en-US" sz="3200" dirty="0" smtClean="0">
                <a:solidFill>
                  <a:srgbClr val="FFFFFF"/>
                </a:solidFill>
              </a:rPr>
              <a:t>1</a:t>
            </a:r>
            <a:endParaRPr lang="en-US" sz="3200" dirty="0">
              <a:solidFill>
                <a:srgbClr val="FFFFFF"/>
              </a:solidFill>
            </a:endParaRPr>
          </a:p>
        </p:txBody>
      </p:sp>
      <p:sp>
        <p:nvSpPr>
          <p:cNvPr id="36" name="TextBox 35"/>
          <p:cNvSpPr txBox="1"/>
          <p:nvPr/>
        </p:nvSpPr>
        <p:spPr>
          <a:xfrm>
            <a:off x="4372868" y="68611"/>
            <a:ext cx="392656" cy="584776"/>
          </a:xfrm>
          <a:prstGeom prst="rect">
            <a:avLst/>
          </a:prstGeom>
          <a:noFill/>
        </p:spPr>
        <p:txBody>
          <a:bodyPr wrap="none" rtlCol="0">
            <a:spAutoFit/>
          </a:bodyPr>
          <a:lstStyle/>
          <a:p>
            <a:pPr algn="ctr"/>
            <a:r>
              <a:rPr lang="en-US" sz="3200" dirty="0" smtClean="0">
                <a:solidFill>
                  <a:srgbClr val="FFFFFF"/>
                </a:solidFill>
              </a:rPr>
              <a:t>2</a:t>
            </a:r>
            <a:endParaRPr lang="en-US" sz="3200" dirty="0">
              <a:solidFill>
                <a:srgbClr val="FFFFFF"/>
              </a:solidFill>
            </a:endParaRPr>
          </a:p>
        </p:txBody>
      </p:sp>
      <p:sp>
        <p:nvSpPr>
          <p:cNvPr id="37" name="TextBox 36"/>
          <p:cNvSpPr txBox="1"/>
          <p:nvPr/>
        </p:nvSpPr>
        <p:spPr>
          <a:xfrm>
            <a:off x="5945249" y="68611"/>
            <a:ext cx="392656" cy="584776"/>
          </a:xfrm>
          <a:prstGeom prst="rect">
            <a:avLst/>
          </a:prstGeom>
          <a:noFill/>
        </p:spPr>
        <p:txBody>
          <a:bodyPr wrap="none" rtlCol="0">
            <a:spAutoFit/>
          </a:bodyPr>
          <a:lstStyle/>
          <a:p>
            <a:pPr algn="ctr"/>
            <a:r>
              <a:rPr lang="en-US" sz="3200" dirty="0" smtClean="0">
                <a:solidFill>
                  <a:srgbClr val="FFFFFF"/>
                </a:solidFill>
              </a:rPr>
              <a:t>3</a:t>
            </a:r>
          </a:p>
        </p:txBody>
      </p:sp>
      <p:sp>
        <p:nvSpPr>
          <p:cNvPr id="38" name="Oval 37"/>
          <p:cNvSpPr/>
          <p:nvPr/>
        </p:nvSpPr>
        <p:spPr>
          <a:xfrm>
            <a:off x="8142947" y="2290616"/>
            <a:ext cx="469068" cy="469068"/>
          </a:xfrm>
          <a:prstGeom prst="ellipse">
            <a:avLst/>
          </a:prstGeom>
          <a:solidFill>
            <a:schemeClr val="bg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39" name="Oval 38"/>
          <p:cNvSpPr/>
          <p:nvPr/>
        </p:nvSpPr>
        <p:spPr>
          <a:xfrm>
            <a:off x="7286436"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40" name="Straight Arrow Connector 39"/>
          <p:cNvCxnSpPr>
            <a:stCxn id="39" idx="6"/>
          </p:cNvCxnSpPr>
          <p:nvPr/>
        </p:nvCxnSpPr>
        <p:spPr>
          <a:xfrm>
            <a:off x="7755504"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Oval 40"/>
          <p:cNvSpPr/>
          <p:nvPr/>
        </p:nvSpPr>
        <p:spPr>
          <a:xfrm>
            <a:off x="6441790" y="2290616"/>
            <a:ext cx="469068" cy="469068"/>
          </a:xfrm>
          <a:prstGeom prst="ellipse">
            <a:avLst/>
          </a:prstGeom>
          <a:solidFill>
            <a:srgbClr val="FFFF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42" name="Straight Arrow Connector 41"/>
          <p:cNvCxnSpPr>
            <a:stCxn id="41" idx="6"/>
          </p:cNvCxnSpPr>
          <p:nvPr/>
        </p:nvCxnSpPr>
        <p:spPr>
          <a:xfrm>
            <a:off x="6910858"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Oval 42"/>
          <p:cNvSpPr/>
          <p:nvPr/>
        </p:nvSpPr>
        <p:spPr>
          <a:xfrm>
            <a:off x="5599052"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44" name="Straight Arrow Connector 43"/>
          <p:cNvCxnSpPr>
            <a:stCxn id="43" idx="6"/>
          </p:cNvCxnSpPr>
          <p:nvPr/>
        </p:nvCxnSpPr>
        <p:spPr>
          <a:xfrm>
            <a:off x="6068120"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Oval 44"/>
          <p:cNvSpPr/>
          <p:nvPr/>
        </p:nvSpPr>
        <p:spPr>
          <a:xfrm>
            <a:off x="4744449"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46" name="Straight Arrow Connector 45"/>
          <p:cNvCxnSpPr>
            <a:stCxn id="45" idx="6"/>
          </p:cNvCxnSpPr>
          <p:nvPr/>
        </p:nvCxnSpPr>
        <p:spPr>
          <a:xfrm>
            <a:off x="5213517"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Oval 46"/>
          <p:cNvSpPr/>
          <p:nvPr/>
        </p:nvSpPr>
        <p:spPr>
          <a:xfrm>
            <a:off x="3899803" y="2290616"/>
            <a:ext cx="469068" cy="469068"/>
          </a:xfrm>
          <a:prstGeom prst="ellipse">
            <a:avLst/>
          </a:prstGeom>
          <a:solidFill>
            <a:srgbClr val="FFFF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48" name="Straight Arrow Connector 47"/>
          <p:cNvCxnSpPr>
            <a:stCxn id="47" idx="6"/>
          </p:cNvCxnSpPr>
          <p:nvPr/>
        </p:nvCxnSpPr>
        <p:spPr>
          <a:xfrm>
            <a:off x="4368871"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9" name="Oval 48"/>
          <p:cNvSpPr/>
          <p:nvPr/>
        </p:nvSpPr>
        <p:spPr>
          <a:xfrm>
            <a:off x="3057065"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50" name="Straight Arrow Connector 49"/>
          <p:cNvCxnSpPr>
            <a:stCxn id="49" idx="6"/>
          </p:cNvCxnSpPr>
          <p:nvPr/>
        </p:nvCxnSpPr>
        <p:spPr>
          <a:xfrm>
            <a:off x="3526133"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1" name="Oval 50"/>
          <p:cNvSpPr/>
          <p:nvPr/>
        </p:nvSpPr>
        <p:spPr>
          <a:xfrm>
            <a:off x="2214328"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52" name="Straight Arrow Connector 51"/>
          <p:cNvCxnSpPr>
            <a:stCxn id="51" idx="6"/>
          </p:cNvCxnSpPr>
          <p:nvPr/>
        </p:nvCxnSpPr>
        <p:spPr>
          <a:xfrm>
            <a:off x="2683396"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3" name="Oval 52"/>
          <p:cNvSpPr/>
          <p:nvPr/>
        </p:nvSpPr>
        <p:spPr>
          <a:xfrm>
            <a:off x="1359725" y="2290616"/>
            <a:ext cx="469068" cy="469068"/>
          </a:xfrm>
          <a:prstGeom prst="ellipse">
            <a:avLst/>
          </a:prstGeom>
          <a:solidFill>
            <a:srgbClr val="0080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54" name="Straight Arrow Connector 53"/>
          <p:cNvCxnSpPr>
            <a:stCxn id="53" idx="6"/>
          </p:cNvCxnSpPr>
          <p:nvPr/>
        </p:nvCxnSpPr>
        <p:spPr>
          <a:xfrm>
            <a:off x="1828793"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5" name="Oval 54"/>
          <p:cNvSpPr/>
          <p:nvPr/>
        </p:nvSpPr>
        <p:spPr>
          <a:xfrm>
            <a:off x="515079" y="2290616"/>
            <a:ext cx="469068" cy="469068"/>
          </a:xfrm>
          <a:prstGeom prst="ellipse">
            <a:avLst/>
          </a:prstGeom>
          <a:solidFill>
            <a:srgbClr val="FFFF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56" name="Straight Arrow Connector 55"/>
          <p:cNvCxnSpPr>
            <a:stCxn id="55" idx="6"/>
          </p:cNvCxnSpPr>
          <p:nvPr/>
        </p:nvCxnSpPr>
        <p:spPr>
          <a:xfrm>
            <a:off x="984147"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50248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4160520" y="-60718"/>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p:cNvSpPr/>
          <p:nvPr/>
        </p:nvSpPr>
        <p:spPr>
          <a:xfrm>
            <a:off x="5728063" y="-60718"/>
            <a:ext cx="822960" cy="8229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33"/>
          <p:cNvSpPr/>
          <p:nvPr/>
        </p:nvSpPr>
        <p:spPr>
          <a:xfrm>
            <a:off x="2583301" y="-60718"/>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TextBox 34"/>
          <p:cNvSpPr txBox="1"/>
          <p:nvPr/>
        </p:nvSpPr>
        <p:spPr>
          <a:xfrm>
            <a:off x="2808976" y="68611"/>
            <a:ext cx="392656" cy="584776"/>
          </a:xfrm>
          <a:prstGeom prst="rect">
            <a:avLst/>
          </a:prstGeom>
          <a:noFill/>
        </p:spPr>
        <p:txBody>
          <a:bodyPr wrap="none" rtlCol="0">
            <a:spAutoFit/>
          </a:bodyPr>
          <a:lstStyle/>
          <a:p>
            <a:pPr algn="ctr"/>
            <a:r>
              <a:rPr lang="en-US" sz="3200" dirty="0" smtClean="0">
                <a:solidFill>
                  <a:srgbClr val="FFFFFF"/>
                </a:solidFill>
              </a:rPr>
              <a:t>1</a:t>
            </a:r>
            <a:endParaRPr lang="en-US" sz="3200" dirty="0">
              <a:solidFill>
                <a:srgbClr val="FFFFFF"/>
              </a:solidFill>
            </a:endParaRPr>
          </a:p>
        </p:txBody>
      </p:sp>
      <p:sp>
        <p:nvSpPr>
          <p:cNvPr id="36" name="TextBox 35"/>
          <p:cNvSpPr txBox="1"/>
          <p:nvPr/>
        </p:nvSpPr>
        <p:spPr>
          <a:xfrm>
            <a:off x="4372868" y="68611"/>
            <a:ext cx="392656" cy="584776"/>
          </a:xfrm>
          <a:prstGeom prst="rect">
            <a:avLst/>
          </a:prstGeom>
          <a:noFill/>
        </p:spPr>
        <p:txBody>
          <a:bodyPr wrap="none" rtlCol="0">
            <a:spAutoFit/>
          </a:bodyPr>
          <a:lstStyle/>
          <a:p>
            <a:pPr algn="ctr"/>
            <a:r>
              <a:rPr lang="en-US" sz="3200" dirty="0" smtClean="0">
                <a:solidFill>
                  <a:srgbClr val="FFFFFF"/>
                </a:solidFill>
              </a:rPr>
              <a:t>2</a:t>
            </a:r>
            <a:endParaRPr lang="en-US" sz="3200" dirty="0">
              <a:solidFill>
                <a:srgbClr val="FFFFFF"/>
              </a:solidFill>
            </a:endParaRPr>
          </a:p>
        </p:txBody>
      </p:sp>
      <p:sp>
        <p:nvSpPr>
          <p:cNvPr id="37" name="TextBox 36"/>
          <p:cNvSpPr txBox="1"/>
          <p:nvPr/>
        </p:nvSpPr>
        <p:spPr>
          <a:xfrm>
            <a:off x="5945249" y="68611"/>
            <a:ext cx="392656" cy="584776"/>
          </a:xfrm>
          <a:prstGeom prst="rect">
            <a:avLst/>
          </a:prstGeom>
          <a:noFill/>
        </p:spPr>
        <p:txBody>
          <a:bodyPr wrap="none" rtlCol="0">
            <a:spAutoFit/>
          </a:bodyPr>
          <a:lstStyle/>
          <a:p>
            <a:pPr algn="ctr"/>
            <a:r>
              <a:rPr lang="en-US" sz="3200" dirty="0" smtClean="0">
                <a:solidFill>
                  <a:srgbClr val="FFFFFF"/>
                </a:solidFill>
              </a:rPr>
              <a:t>3</a:t>
            </a:r>
          </a:p>
        </p:txBody>
      </p:sp>
      <p:sp>
        <p:nvSpPr>
          <p:cNvPr id="38" name="Oval 37"/>
          <p:cNvSpPr/>
          <p:nvPr/>
        </p:nvSpPr>
        <p:spPr>
          <a:xfrm>
            <a:off x="8142947" y="2290616"/>
            <a:ext cx="469068" cy="469068"/>
          </a:xfrm>
          <a:prstGeom prst="ellipse">
            <a:avLst/>
          </a:prstGeom>
          <a:solidFill>
            <a:srgbClr val="0080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39" name="Oval 38"/>
          <p:cNvSpPr/>
          <p:nvPr/>
        </p:nvSpPr>
        <p:spPr>
          <a:xfrm>
            <a:off x="7286436"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40" name="Straight Arrow Connector 39"/>
          <p:cNvCxnSpPr>
            <a:stCxn id="39" idx="6"/>
          </p:cNvCxnSpPr>
          <p:nvPr/>
        </p:nvCxnSpPr>
        <p:spPr>
          <a:xfrm>
            <a:off x="7755504"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Oval 40"/>
          <p:cNvSpPr/>
          <p:nvPr/>
        </p:nvSpPr>
        <p:spPr>
          <a:xfrm>
            <a:off x="6441790" y="2290616"/>
            <a:ext cx="469068" cy="469068"/>
          </a:xfrm>
          <a:prstGeom prst="ellipse">
            <a:avLst/>
          </a:prstGeom>
          <a:solidFill>
            <a:srgbClr val="FFFF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42" name="Straight Arrow Connector 41"/>
          <p:cNvCxnSpPr>
            <a:stCxn id="41" idx="6"/>
          </p:cNvCxnSpPr>
          <p:nvPr/>
        </p:nvCxnSpPr>
        <p:spPr>
          <a:xfrm>
            <a:off x="6910858"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Oval 42"/>
          <p:cNvSpPr/>
          <p:nvPr/>
        </p:nvSpPr>
        <p:spPr>
          <a:xfrm>
            <a:off x="5599052"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44" name="Straight Arrow Connector 43"/>
          <p:cNvCxnSpPr>
            <a:stCxn id="43" idx="6"/>
          </p:cNvCxnSpPr>
          <p:nvPr/>
        </p:nvCxnSpPr>
        <p:spPr>
          <a:xfrm>
            <a:off x="6068120"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Oval 44"/>
          <p:cNvSpPr/>
          <p:nvPr/>
        </p:nvSpPr>
        <p:spPr>
          <a:xfrm>
            <a:off x="4744449"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46" name="Straight Arrow Connector 45"/>
          <p:cNvCxnSpPr>
            <a:stCxn id="45" idx="6"/>
          </p:cNvCxnSpPr>
          <p:nvPr/>
        </p:nvCxnSpPr>
        <p:spPr>
          <a:xfrm>
            <a:off x="5213517"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Oval 46"/>
          <p:cNvSpPr/>
          <p:nvPr/>
        </p:nvSpPr>
        <p:spPr>
          <a:xfrm>
            <a:off x="3899803" y="2290616"/>
            <a:ext cx="469068" cy="469068"/>
          </a:xfrm>
          <a:prstGeom prst="ellipse">
            <a:avLst/>
          </a:prstGeom>
          <a:solidFill>
            <a:srgbClr val="FFFF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48" name="Straight Arrow Connector 47"/>
          <p:cNvCxnSpPr>
            <a:stCxn id="47" idx="6"/>
          </p:cNvCxnSpPr>
          <p:nvPr/>
        </p:nvCxnSpPr>
        <p:spPr>
          <a:xfrm>
            <a:off x="4368871"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9" name="Oval 48"/>
          <p:cNvSpPr/>
          <p:nvPr/>
        </p:nvSpPr>
        <p:spPr>
          <a:xfrm>
            <a:off x="3057065"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50" name="Straight Arrow Connector 49"/>
          <p:cNvCxnSpPr>
            <a:stCxn id="49" idx="6"/>
          </p:cNvCxnSpPr>
          <p:nvPr/>
        </p:nvCxnSpPr>
        <p:spPr>
          <a:xfrm>
            <a:off x="3526133"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1" name="Oval 50"/>
          <p:cNvSpPr/>
          <p:nvPr/>
        </p:nvSpPr>
        <p:spPr>
          <a:xfrm>
            <a:off x="2214328"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52" name="Straight Arrow Connector 51"/>
          <p:cNvCxnSpPr>
            <a:stCxn id="51" idx="6"/>
          </p:cNvCxnSpPr>
          <p:nvPr/>
        </p:nvCxnSpPr>
        <p:spPr>
          <a:xfrm>
            <a:off x="2683396"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3" name="Oval 52"/>
          <p:cNvSpPr/>
          <p:nvPr/>
        </p:nvSpPr>
        <p:spPr>
          <a:xfrm>
            <a:off x="1359725" y="2290616"/>
            <a:ext cx="469068" cy="469068"/>
          </a:xfrm>
          <a:prstGeom prst="ellipse">
            <a:avLst/>
          </a:prstGeom>
          <a:solidFill>
            <a:srgbClr val="0080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54" name="Straight Arrow Connector 53"/>
          <p:cNvCxnSpPr>
            <a:stCxn id="53" idx="6"/>
          </p:cNvCxnSpPr>
          <p:nvPr/>
        </p:nvCxnSpPr>
        <p:spPr>
          <a:xfrm>
            <a:off x="1828793"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5" name="Oval 54"/>
          <p:cNvSpPr/>
          <p:nvPr/>
        </p:nvSpPr>
        <p:spPr>
          <a:xfrm>
            <a:off x="515079" y="2290616"/>
            <a:ext cx="469068" cy="469068"/>
          </a:xfrm>
          <a:prstGeom prst="ellipse">
            <a:avLst/>
          </a:prstGeom>
          <a:solidFill>
            <a:srgbClr val="FFFF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56" name="Straight Arrow Connector 55"/>
          <p:cNvCxnSpPr>
            <a:stCxn id="55" idx="6"/>
          </p:cNvCxnSpPr>
          <p:nvPr/>
        </p:nvCxnSpPr>
        <p:spPr>
          <a:xfrm>
            <a:off x="984147"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50248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3109257" y="94944"/>
            <a:ext cx="3864098" cy="914400"/>
          </a:xfrm>
          <a:prstGeom prst="roundRect">
            <a:avLst/>
          </a:prstGeom>
          <a:solidFill>
            <a:srgbClr val="37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2943084" y="94944"/>
            <a:ext cx="332347" cy="91440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494333" y="244122"/>
            <a:ext cx="1159292" cy="584776"/>
          </a:xfrm>
          <a:prstGeom prst="rect">
            <a:avLst/>
          </a:prstGeom>
          <a:noFill/>
        </p:spPr>
        <p:txBody>
          <a:bodyPr wrap="none" rtlCol="0">
            <a:spAutoFit/>
          </a:bodyPr>
          <a:lstStyle/>
          <a:p>
            <a:r>
              <a:rPr lang="en-US" sz="3200" dirty="0" smtClean="0">
                <a:solidFill>
                  <a:srgbClr val="FFFFFF"/>
                </a:solidFill>
                <a:latin typeface="Helvetica"/>
                <a:cs typeface="Helvetica"/>
              </a:rPr>
              <a:t>Story</a:t>
            </a:r>
            <a:endParaRPr lang="en-US" sz="3200" dirty="0">
              <a:solidFill>
                <a:srgbClr val="FFFFFF"/>
              </a:solidFill>
              <a:latin typeface="Helvetica"/>
              <a:cs typeface="Helvetica"/>
            </a:endParaRPr>
          </a:p>
        </p:txBody>
      </p:sp>
      <p:sp>
        <p:nvSpPr>
          <p:cNvPr id="10" name="Oval 9"/>
          <p:cNvSpPr/>
          <p:nvPr/>
        </p:nvSpPr>
        <p:spPr>
          <a:xfrm>
            <a:off x="357796" y="2495347"/>
            <a:ext cx="440490" cy="440490"/>
          </a:xfrm>
          <a:prstGeom prst="ellipse">
            <a:avLst/>
          </a:prstGeom>
          <a:solidFill>
            <a:srgbClr val="008000"/>
          </a:solidFill>
          <a:ln>
            <a:solidFill>
              <a:srgbClr val="000000"/>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grpSp>
        <p:nvGrpSpPr>
          <p:cNvPr id="54" name="Group 53"/>
          <p:cNvGrpSpPr/>
          <p:nvPr/>
        </p:nvGrpSpPr>
        <p:grpSpPr>
          <a:xfrm>
            <a:off x="4766370" y="2441258"/>
            <a:ext cx="4221223" cy="494579"/>
            <a:chOff x="4766370" y="2441258"/>
            <a:chExt cx="4221223" cy="494579"/>
          </a:xfrm>
        </p:grpSpPr>
        <p:sp>
          <p:nvSpPr>
            <p:cNvPr id="43" name="Right Arrow 42"/>
            <p:cNvSpPr/>
            <p:nvPr/>
          </p:nvSpPr>
          <p:spPr>
            <a:xfrm>
              <a:off x="4766370" y="2500166"/>
              <a:ext cx="641289" cy="435671"/>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44" name="Oval 43"/>
            <p:cNvSpPr/>
            <p:nvPr/>
          </p:nvSpPr>
          <p:spPr>
            <a:xfrm>
              <a:off x="8518525" y="2441258"/>
              <a:ext cx="469068" cy="469068"/>
            </a:xfrm>
            <a:prstGeom prst="ellipse">
              <a:avLst/>
            </a:prstGeom>
            <a:solidFill>
              <a:srgbClr val="008000"/>
            </a:solidFill>
            <a:ln>
              <a:solidFill>
                <a:srgbClr val="000000"/>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45" name="Oval 44"/>
            <p:cNvSpPr/>
            <p:nvPr/>
          </p:nvSpPr>
          <p:spPr>
            <a:xfrm>
              <a:off x="7662014" y="2441258"/>
              <a:ext cx="469068" cy="469068"/>
            </a:xfrm>
            <a:prstGeom prst="ellipse">
              <a:avLst/>
            </a:prstGeom>
            <a:solidFill>
              <a:schemeClr val="tx1"/>
            </a:solidFill>
            <a:ln>
              <a:solidFill>
                <a:srgbClr val="000000"/>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46" name="Straight Arrow Connector 45"/>
            <p:cNvCxnSpPr>
              <a:stCxn id="45" idx="6"/>
            </p:cNvCxnSpPr>
            <p:nvPr/>
          </p:nvCxnSpPr>
          <p:spPr>
            <a:xfrm>
              <a:off x="8131082" y="267579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Oval 46"/>
            <p:cNvSpPr/>
            <p:nvPr/>
          </p:nvSpPr>
          <p:spPr>
            <a:xfrm>
              <a:off x="6817368" y="2441258"/>
              <a:ext cx="469068" cy="469068"/>
            </a:xfrm>
            <a:prstGeom prst="ellipse">
              <a:avLst/>
            </a:prstGeom>
            <a:solidFill>
              <a:srgbClr val="FFFF00"/>
            </a:solidFill>
            <a:ln>
              <a:solidFill>
                <a:srgbClr val="000000"/>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48" name="Straight Arrow Connector 47"/>
            <p:cNvCxnSpPr>
              <a:stCxn id="47" idx="6"/>
            </p:cNvCxnSpPr>
            <p:nvPr/>
          </p:nvCxnSpPr>
          <p:spPr>
            <a:xfrm>
              <a:off x="7286436" y="267579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9" name="Oval 48"/>
            <p:cNvSpPr/>
            <p:nvPr/>
          </p:nvSpPr>
          <p:spPr>
            <a:xfrm>
              <a:off x="5974630" y="2441258"/>
              <a:ext cx="469068" cy="469068"/>
            </a:xfrm>
            <a:prstGeom prst="ellipse">
              <a:avLst/>
            </a:prstGeom>
            <a:solidFill>
              <a:schemeClr val="tx1"/>
            </a:solidFill>
            <a:ln>
              <a:solidFill>
                <a:srgbClr val="000000"/>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50" name="Straight Arrow Connector 49"/>
            <p:cNvCxnSpPr>
              <a:stCxn id="49" idx="6"/>
            </p:cNvCxnSpPr>
            <p:nvPr/>
          </p:nvCxnSpPr>
          <p:spPr>
            <a:xfrm>
              <a:off x="6443698" y="267579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 name="Group 1"/>
          <p:cNvGrpSpPr/>
          <p:nvPr/>
        </p:nvGrpSpPr>
        <p:grpSpPr>
          <a:xfrm>
            <a:off x="1160901" y="1746308"/>
            <a:ext cx="3039080" cy="2605195"/>
            <a:chOff x="1160901" y="1746308"/>
            <a:chExt cx="3039080" cy="2605195"/>
          </a:xfrm>
        </p:grpSpPr>
        <p:sp>
          <p:nvSpPr>
            <p:cNvPr id="11" name="Right Arrow 10"/>
            <p:cNvSpPr/>
            <p:nvPr/>
          </p:nvSpPr>
          <p:spPr>
            <a:xfrm>
              <a:off x="1160901" y="2495347"/>
              <a:ext cx="641289" cy="435671"/>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sp>
        <p:cxnSp>
          <p:nvCxnSpPr>
            <p:cNvPr id="26" name="Straight Connector 25"/>
            <p:cNvCxnSpPr>
              <a:stCxn id="29" idx="5"/>
              <a:endCxn id="32" idx="1"/>
            </p:cNvCxnSpPr>
            <p:nvPr/>
          </p:nvCxnSpPr>
          <p:spPr>
            <a:xfrm>
              <a:off x="2517090" y="1963317"/>
              <a:ext cx="1465882" cy="60823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30" idx="7"/>
              <a:endCxn id="32" idx="4"/>
            </p:cNvCxnSpPr>
            <p:nvPr/>
          </p:nvCxnSpPr>
          <p:spPr>
            <a:xfrm flipV="1">
              <a:off x="2555755" y="2788556"/>
              <a:ext cx="1517105" cy="134593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2300081" y="1746308"/>
              <a:ext cx="254242" cy="254242"/>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30" name="Oval 29"/>
            <p:cNvSpPr/>
            <p:nvPr/>
          </p:nvSpPr>
          <p:spPr>
            <a:xfrm>
              <a:off x="2338746" y="4097261"/>
              <a:ext cx="254242" cy="254242"/>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32" name="Oval 31"/>
            <p:cNvSpPr/>
            <p:nvPr/>
          </p:nvSpPr>
          <p:spPr>
            <a:xfrm>
              <a:off x="3945739" y="2534314"/>
              <a:ext cx="254242" cy="254242"/>
            </a:xfrm>
            <a:prstGeom prst="ellipse">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sp>
        <p:cxnSp>
          <p:nvCxnSpPr>
            <p:cNvPr id="33" name="Straight Connector 32"/>
            <p:cNvCxnSpPr/>
            <p:nvPr/>
          </p:nvCxnSpPr>
          <p:spPr>
            <a:xfrm flipV="1">
              <a:off x="2465867" y="2661435"/>
              <a:ext cx="1479872" cy="35402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 name="Oval 33"/>
            <p:cNvSpPr/>
            <p:nvPr/>
          </p:nvSpPr>
          <p:spPr>
            <a:xfrm>
              <a:off x="2300081" y="2913621"/>
              <a:ext cx="254242" cy="254242"/>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67443334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2308624" y="4511294"/>
            <a:ext cx="4664731" cy="534081"/>
          </a:xfrm>
          <a:prstGeom prst="roundRect">
            <a:avLst>
              <a:gd name="adj" fmla="val 21734"/>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ounded Rectangle 31"/>
          <p:cNvSpPr/>
          <p:nvPr/>
        </p:nvSpPr>
        <p:spPr>
          <a:xfrm>
            <a:off x="2178063" y="4511294"/>
            <a:ext cx="332347" cy="534081"/>
          </a:xfrm>
          <a:prstGeom prst="roundRect">
            <a:avLst>
              <a:gd name="adj" fmla="val 30953"/>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2308624" y="1068685"/>
            <a:ext cx="4664731" cy="1828800"/>
          </a:xfrm>
          <a:prstGeom prst="roundRect">
            <a:avLst>
              <a:gd name="adj" fmla="val 5649"/>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ounded Rectangle 23"/>
          <p:cNvSpPr/>
          <p:nvPr/>
        </p:nvSpPr>
        <p:spPr>
          <a:xfrm>
            <a:off x="2178063" y="62507"/>
            <a:ext cx="681818" cy="283464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rot="16200000">
            <a:off x="1969631" y="1173031"/>
            <a:ext cx="1051490" cy="584776"/>
          </a:xfrm>
          <a:prstGeom prst="rect">
            <a:avLst/>
          </a:prstGeom>
          <a:noFill/>
        </p:spPr>
        <p:txBody>
          <a:bodyPr wrap="none" rtlCol="0">
            <a:spAutoFit/>
          </a:bodyPr>
          <a:lstStyle/>
          <a:p>
            <a:r>
              <a:rPr lang="en-US" sz="3200" dirty="0" smtClean="0">
                <a:solidFill>
                  <a:srgbClr val="FFFFFF"/>
                </a:solidFill>
                <a:latin typeface="Helvetica"/>
                <a:cs typeface="Helvetica"/>
              </a:rPr>
              <a:t>Prep</a:t>
            </a:r>
            <a:endParaRPr lang="en-US" sz="3200" dirty="0">
              <a:solidFill>
                <a:srgbClr val="FFFFFF"/>
              </a:solidFill>
              <a:latin typeface="Helvetica"/>
              <a:cs typeface="Helvetica"/>
            </a:endParaRPr>
          </a:p>
        </p:txBody>
      </p:sp>
      <p:sp>
        <p:nvSpPr>
          <p:cNvPr id="18" name="Rounded Rectangle 17"/>
          <p:cNvSpPr/>
          <p:nvPr/>
        </p:nvSpPr>
        <p:spPr>
          <a:xfrm>
            <a:off x="3109257" y="94944"/>
            <a:ext cx="3864098" cy="914400"/>
          </a:xfrm>
          <a:prstGeom prst="roundRect">
            <a:avLst/>
          </a:prstGeom>
          <a:solidFill>
            <a:srgbClr val="37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2943084" y="94944"/>
            <a:ext cx="332347" cy="91440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494333" y="244122"/>
            <a:ext cx="1159292" cy="584776"/>
          </a:xfrm>
          <a:prstGeom prst="rect">
            <a:avLst/>
          </a:prstGeom>
          <a:noFill/>
        </p:spPr>
        <p:txBody>
          <a:bodyPr wrap="none" rtlCol="0">
            <a:spAutoFit/>
          </a:bodyPr>
          <a:lstStyle/>
          <a:p>
            <a:r>
              <a:rPr lang="en-US" sz="3200" dirty="0" smtClean="0">
                <a:solidFill>
                  <a:srgbClr val="FFFFFF"/>
                </a:solidFill>
                <a:latin typeface="Helvetica"/>
                <a:cs typeface="Helvetica"/>
              </a:rPr>
              <a:t>Story</a:t>
            </a:r>
            <a:endParaRPr lang="en-US" sz="3200" dirty="0">
              <a:solidFill>
                <a:srgbClr val="FFFFFF"/>
              </a:solidFill>
              <a:latin typeface="Helvetica"/>
              <a:cs typeface="Helvetica"/>
            </a:endParaRPr>
          </a:p>
        </p:txBody>
      </p:sp>
      <p:sp>
        <p:nvSpPr>
          <p:cNvPr id="21" name="Rounded Rectangle 20"/>
          <p:cNvSpPr/>
          <p:nvPr/>
        </p:nvSpPr>
        <p:spPr>
          <a:xfrm>
            <a:off x="2308624" y="2982150"/>
            <a:ext cx="4664731" cy="534081"/>
          </a:xfrm>
          <a:prstGeom prst="roundRect">
            <a:avLst>
              <a:gd name="adj" fmla="val 21734"/>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ounded Rectangle 22"/>
          <p:cNvSpPr/>
          <p:nvPr/>
        </p:nvSpPr>
        <p:spPr>
          <a:xfrm>
            <a:off x="2308624" y="3599312"/>
            <a:ext cx="4664731" cy="830793"/>
          </a:xfrm>
          <a:prstGeom prst="roundRect">
            <a:avLst>
              <a:gd name="adj" fmla="val 12527"/>
            </a:avLst>
          </a:prstGeom>
          <a:solidFill>
            <a:srgbClr val="404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2178063" y="2982150"/>
            <a:ext cx="681818" cy="534081"/>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2178063" y="3599312"/>
            <a:ext cx="681818" cy="830793"/>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3061671" y="4482814"/>
            <a:ext cx="2684749" cy="584776"/>
          </a:xfrm>
          <a:prstGeom prst="rect">
            <a:avLst/>
          </a:prstGeom>
          <a:noFill/>
        </p:spPr>
        <p:txBody>
          <a:bodyPr wrap="none" rtlCol="0">
            <a:spAutoFit/>
          </a:bodyPr>
          <a:lstStyle/>
          <a:p>
            <a:r>
              <a:rPr lang="en-US" sz="3200" b="1" dirty="0" smtClean="0">
                <a:solidFill>
                  <a:schemeClr val="bg1"/>
                </a:solidFill>
                <a:latin typeface="Helvetica"/>
                <a:cs typeface="Helvetica"/>
              </a:rPr>
              <a:t>YOUR TALK!</a:t>
            </a:r>
            <a:endParaRPr lang="en-US" sz="3200" b="1" dirty="0">
              <a:solidFill>
                <a:schemeClr val="bg1"/>
              </a:solidFill>
              <a:latin typeface="Helvetica"/>
              <a:cs typeface="Helvetica"/>
            </a:endParaRPr>
          </a:p>
        </p:txBody>
      </p:sp>
      <p:sp>
        <p:nvSpPr>
          <p:cNvPr id="29" name="TextBox 28"/>
          <p:cNvSpPr txBox="1"/>
          <p:nvPr/>
        </p:nvSpPr>
        <p:spPr>
          <a:xfrm>
            <a:off x="3061671" y="2943323"/>
            <a:ext cx="2505814" cy="584776"/>
          </a:xfrm>
          <a:prstGeom prst="rect">
            <a:avLst/>
          </a:prstGeom>
          <a:noFill/>
        </p:spPr>
        <p:txBody>
          <a:bodyPr wrap="none" rtlCol="0">
            <a:spAutoFit/>
          </a:bodyPr>
          <a:lstStyle/>
          <a:p>
            <a:r>
              <a:rPr lang="en-US" sz="3200" dirty="0" smtClean="0">
                <a:solidFill>
                  <a:srgbClr val="FFFFFF"/>
                </a:solidFill>
                <a:latin typeface="Helvetica"/>
                <a:cs typeface="Helvetica"/>
              </a:rPr>
              <a:t>Practice Talk</a:t>
            </a:r>
            <a:endParaRPr lang="en-US" sz="3200" dirty="0">
              <a:solidFill>
                <a:srgbClr val="FFFFFF"/>
              </a:solidFill>
              <a:latin typeface="Helvetica"/>
              <a:cs typeface="Helvetica"/>
            </a:endParaRPr>
          </a:p>
        </p:txBody>
      </p:sp>
      <p:sp>
        <p:nvSpPr>
          <p:cNvPr id="30" name="TextBox 29"/>
          <p:cNvSpPr txBox="1"/>
          <p:nvPr/>
        </p:nvSpPr>
        <p:spPr>
          <a:xfrm>
            <a:off x="3071631" y="3722767"/>
            <a:ext cx="1051490" cy="584776"/>
          </a:xfrm>
          <a:prstGeom prst="rect">
            <a:avLst/>
          </a:prstGeom>
          <a:noFill/>
        </p:spPr>
        <p:txBody>
          <a:bodyPr wrap="none" rtlCol="0">
            <a:spAutoFit/>
          </a:bodyPr>
          <a:lstStyle/>
          <a:p>
            <a:r>
              <a:rPr lang="en-US" sz="3200" dirty="0" smtClean="0">
                <a:solidFill>
                  <a:srgbClr val="FFFFFF"/>
                </a:solidFill>
                <a:latin typeface="Helvetica"/>
                <a:cs typeface="Helvetica"/>
              </a:rPr>
              <a:t>Prep</a:t>
            </a:r>
            <a:endParaRPr lang="en-US" sz="3200" dirty="0">
              <a:solidFill>
                <a:srgbClr val="FFFFFF"/>
              </a:solidFill>
              <a:latin typeface="Helvetica"/>
              <a:cs typeface="Helvetica"/>
            </a:endParaRPr>
          </a:p>
        </p:txBody>
      </p:sp>
    </p:spTree>
    <p:extLst>
      <p:ext uri="{BB962C8B-B14F-4D97-AF65-F5344CB8AC3E}">
        <p14:creationId xmlns:p14="http://schemas.microsoft.com/office/powerpoint/2010/main" val="20675822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2308624" y="4511294"/>
            <a:ext cx="4664731" cy="534081"/>
          </a:xfrm>
          <a:prstGeom prst="roundRect">
            <a:avLst>
              <a:gd name="adj" fmla="val 21734"/>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ed Rectangle 34"/>
          <p:cNvSpPr/>
          <p:nvPr/>
        </p:nvSpPr>
        <p:spPr>
          <a:xfrm>
            <a:off x="2178063" y="4511294"/>
            <a:ext cx="332347" cy="534081"/>
          </a:xfrm>
          <a:prstGeom prst="roundRect">
            <a:avLst>
              <a:gd name="adj" fmla="val 30953"/>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2308624" y="2009461"/>
            <a:ext cx="4664731" cy="886968"/>
          </a:xfrm>
          <a:prstGeom prst="roundRect">
            <a:avLst>
              <a:gd name="adj" fmla="val 5649"/>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2178063" y="62507"/>
            <a:ext cx="681818" cy="283464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rot="16200000">
            <a:off x="1969631" y="1173031"/>
            <a:ext cx="1051490" cy="584776"/>
          </a:xfrm>
          <a:prstGeom prst="rect">
            <a:avLst/>
          </a:prstGeom>
          <a:noFill/>
        </p:spPr>
        <p:txBody>
          <a:bodyPr wrap="none" rtlCol="0">
            <a:spAutoFit/>
          </a:bodyPr>
          <a:lstStyle/>
          <a:p>
            <a:r>
              <a:rPr lang="en-US" sz="3200" dirty="0" smtClean="0">
                <a:solidFill>
                  <a:srgbClr val="FFFFFF"/>
                </a:solidFill>
                <a:latin typeface="Helvetica"/>
                <a:cs typeface="Helvetica"/>
              </a:rPr>
              <a:t>Prep</a:t>
            </a:r>
            <a:endParaRPr lang="en-US" sz="3200" dirty="0">
              <a:solidFill>
                <a:srgbClr val="FFFFFF"/>
              </a:solidFill>
              <a:latin typeface="Helvetica"/>
              <a:cs typeface="Helvetica"/>
            </a:endParaRPr>
          </a:p>
        </p:txBody>
      </p:sp>
      <p:sp>
        <p:nvSpPr>
          <p:cNvPr id="18" name="Rounded Rectangle 17"/>
          <p:cNvSpPr/>
          <p:nvPr/>
        </p:nvSpPr>
        <p:spPr>
          <a:xfrm>
            <a:off x="3109257" y="94944"/>
            <a:ext cx="3864098" cy="914400"/>
          </a:xfrm>
          <a:prstGeom prst="roundRect">
            <a:avLst/>
          </a:prstGeom>
          <a:solidFill>
            <a:srgbClr val="37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2943084" y="94944"/>
            <a:ext cx="332347" cy="91440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494333" y="244122"/>
            <a:ext cx="1159292" cy="584776"/>
          </a:xfrm>
          <a:prstGeom prst="rect">
            <a:avLst/>
          </a:prstGeom>
          <a:noFill/>
        </p:spPr>
        <p:txBody>
          <a:bodyPr wrap="none" rtlCol="0">
            <a:spAutoFit/>
          </a:bodyPr>
          <a:lstStyle/>
          <a:p>
            <a:r>
              <a:rPr lang="en-US" sz="3200" dirty="0" smtClean="0">
                <a:solidFill>
                  <a:srgbClr val="FFFFFF"/>
                </a:solidFill>
                <a:latin typeface="Helvetica"/>
                <a:cs typeface="Helvetica"/>
              </a:rPr>
              <a:t>Story</a:t>
            </a:r>
            <a:endParaRPr lang="en-US" sz="3200" dirty="0">
              <a:solidFill>
                <a:srgbClr val="FFFFFF"/>
              </a:solidFill>
              <a:latin typeface="Helvetica"/>
              <a:cs typeface="Helvetica"/>
            </a:endParaRPr>
          </a:p>
        </p:txBody>
      </p:sp>
      <p:sp>
        <p:nvSpPr>
          <p:cNvPr id="21" name="Rounded Rectangle 20"/>
          <p:cNvSpPr/>
          <p:nvPr/>
        </p:nvSpPr>
        <p:spPr>
          <a:xfrm>
            <a:off x="3109257" y="1042526"/>
            <a:ext cx="3864098" cy="907595"/>
          </a:xfrm>
          <a:prstGeom prst="round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2943084" y="1042527"/>
            <a:ext cx="332347" cy="907595"/>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3494333" y="1193599"/>
            <a:ext cx="1302360" cy="584776"/>
          </a:xfrm>
          <a:prstGeom prst="rect">
            <a:avLst/>
          </a:prstGeom>
          <a:noFill/>
        </p:spPr>
        <p:txBody>
          <a:bodyPr wrap="none" rtlCol="0">
            <a:spAutoFit/>
          </a:bodyPr>
          <a:lstStyle/>
          <a:p>
            <a:r>
              <a:rPr lang="en-US" sz="3200" dirty="0" smtClean="0">
                <a:solidFill>
                  <a:srgbClr val="FFFFFF"/>
                </a:solidFill>
                <a:latin typeface="Helvetica"/>
                <a:cs typeface="Helvetica"/>
              </a:rPr>
              <a:t>Slides</a:t>
            </a:r>
            <a:endParaRPr lang="en-US" sz="3200" dirty="0">
              <a:solidFill>
                <a:srgbClr val="FFFFFF"/>
              </a:solidFill>
              <a:latin typeface="Helvetica"/>
              <a:cs typeface="Helvetica"/>
            </a:endParaRPr>
          </a:p>
        </p:txBody>
      </p:sp>
      <p:sp>
        <p:nvSpPr>
          <p:cNvPr id="24" name="Rounded Rectangle 23"/>
          <p:cNvSpPr/>
          <p:nvPr/>
        </p:nvSpPr>
        <p:spPr>
          <a:xfrm>
            <a:off x="2308624" y="2982150"/>
            <a:ext cx="4664731" cy="534081"/>
          </a:xfrm>
          <a:prstGeom prst="roundRect">
            <a:avLst>
              <a:gd name="adj" fmla="val 21734"/>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p:nvPr/>
        </p:nvSpPr>
        <p:spPr>
          <a:xfrm>
            <a:off x="2308624" y="3599312"/>
            <a:ext cx="4664731" cy="830793"/>
          </a:xfrm>
          <a:prstGeom prst="roundRect">
            <a:avLst>
              <a:gd name="adj" fmla="val 12527"/>
            </a:avLst>
          </a:prstGeom>
          <a:solidFill>
            <a:srgbClr val="404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a:off x="2178063" y="2982150"/>
            <a:ext cx="681818" cy="534081"/>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ounded Rectangle 29"/>
          <p:cNvSpPr/>
          <p:nvPr/>
        </p:nvSpPr>
        <p:spPr>
          <a:xfrm>
            <a:off x="2178063" y="3599312"/>
            <a:ext cx="681818" cy="830793"/>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3061671" y="4482814"/>
            <a:ext cx="2684749" cy="584776"/>
          </a:xfrm>
          <a:prstGeom prst="rect">
            <a:avLst/>
          </a:prstGeom>
          <a:noFill/>
        </p:spPr>
        <p:txBody>
          <a:bodyPr wrap="none" rtlCol="0">
            <a:spAutoFit/>
          </a:bodyPr>
          <a:lstStyle/>
          <a:p>
            <a:r>
              <a:rPr lang="en-US" sz="3200" b="1" dirty="0" smtClean="0">
                <a:solidFill>
                  <a:schemeClr val="bg1"/>
                </a:solidFill>
                <a:latin typeface="Helvetica"/>
                <a:cs typeface="Helvetica"/>
              </a:rPr>
              <a:t>YOUR TALK!</a:t>
            </a:r>
            <a:endParaRPr lang="en-US" sz="3200" b="1" dirty="0">
              <a:solidFill>
                <a:schemeClr val="bg1"/>
              </a:solidFill>
              <a:latin typeface="Helvetica"/>
              <a:cs typeface="Helvetica"/>
            </a:endParaRPr>
          </a:p>
        </p:txBody>
      </p:sp>
      <p:sp>
        <p:nvSpPr>
          <p:cNvPr id="32" name="TextBox 31"/>
          <p:cNvSpPr txBox="1"/>
          <p:nvPr/>
        </p:nvSpPr>
        <p:spPr>
          <a:xfrm>
            <a:off x="3061671" y="2943323"/>
            <a:ext cx="2505814" cy="584776"/>
          </a:xfrm>
          <a:prstGeom prst="rect">
            <a:avLst/>
          </a:prstGeom>
          <a:noFill/>
        </p:spPr>
        <p:txBody>
          <a:bodyPr wrap="none" rtlCol="0">
            <a:spAutoFit/>
          </a:bodyPr>
          <a:lstStyle/>
          <a:p>
            <a:r>
              <a:rPr lang="en-US" sz="3200" dirty="0" smtClean="0">
                <a:solidFill>
                  <a:srgbClr val="FFFFFF"/>
                </a:solidFill>
                <a:latin typeface="Helvetica"/>
                <a:cs typeface="Helvetica"/>
              </a:rPr>
              <a:t>Practice Talk</a:t>
            </a:r>
            <a:endParaRPr lang="en-US" sz="3200" dirty="0">
              <a:solidFill>
                <a:srgbClr val="FFFFFF"/>
              </a:solidFill>
              <a:latin typeface="Helvetica"/>
              <a:cs typeface="Helvetica"/>
            </a:endParaRPr>
          </a:p>
        </p:txBody>
      </p:sp>
      <p:sp>
        <p:nvSpPr>
          <p:cNvPr id="33" name="TextBox 32"/>
          <p:cNvSpPr txBox="1"/>
          <p:nvPr/>
        </p:nvSpPr>
        <p:spPr>
          <a:xfrm>
            <a:off x="3071631" y="3722767"/>
            <a:ext cx="1051490" cy="584776"/>
          </a:xfrm>
          <a:prstGeom prst="rect">
            <a:avLst/>
          </a:prstGeom>
          <a:noFill/>
        </p:spPr>
        <p:txBody>
          <a:bodyPr wrap="none" rtlCol="0">
            <a:spAutoFit/>
          </a:bodyPr>
          <a:lstStyle/>
          <a:p>
            <a:r>
              <a:rPr lang="en-US" sz="3200" dirty="0" smtClean="0">
                <a:solidFill>
                  <a:srgbClr val="FFFFFF"/>
                </a:solidFill>
                <a:latin typeface="Helvetica"/>
                <a:cs typeface="Helvetica"/>
              </a:rPr>
              <a:t>Prep</a:t>
            </a:r>
            <a:endParaRPr lang="en-US" sz="3200" dirty="0">
              <a:solidFill>
                <a:srgbClr val="FFFFFF"/>
              </a:solidFill>
              <a:latin typeface="Helvetica"/>
              <a:cs typeface="Helvetica"/>
            </a:endParaRPr>
          </a:p>
        </p:txBody>
      </p:sp>
    </p:spTree>
    <p:extLst>
      <p:ext uri="{BB962C8B-B14F-4D97-AF65-F5344CB8AC3E}">
        <p14:creationId xmlns:p14="http://schemas.microsoft.com/office/powerpoint/2010/main" val="10625264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8142947" y="2290616"/>
            <a:ext cx="469068" cy="469068"/>
          </a:xfrm>
          <a:prstGeom prst="ellipse">
            <a:avLst/>
          </a:prstGeom>
          <a:solidFill>
            <a:srgbClr val="0080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6" name="Oval 5"/>
          <p:cNvSpPr/>
          <p:nvPr/>
        </p:nvSpPr>
        <p:spPr>
          <a:xfrm>
            <a:off x="7286436"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3" name="Straight Arrow Connector 2"/>
          <p:cNvCxnSpPr>
            <a:stCxn id="6" idx="6"/>
          </p:cNvCxnSpPr>
          <p:nvPr/>
        </p:nvCxnSpPr>
        <p:spPr>
          <a:xfrm>
            <a:off x="7755504"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6441790" y="2290616"/>
            <a:ext cx="469068" cy="469068"/>
          </a:xfrm>
          <a:prstGeom prst="ellipse">
            <a:avLst/>
          </a:prstGeom>
          <a:solidFill>
            <a:srgbClr val="FFFF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9" name="Straight Arrow Connector 8"/>
          <p:cNvCxnSpPr>
            <a:stCxn id="8" idx="6"/>
          </p:cNvCxnSpPr>
          <p:nvPr/>
        </p:nvCxnSpPr>
        <p:spPr>
          <a:xfrm>
            <a:off x="6910858"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5599052"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11" name="Straight Arrow Connector 10"/>
          <p:cNvCxnSpPr>
            <a:stCxn id="10" idx="6"/>
          </p:cNvCxnSpPr>
          <p:nvPr/>
        </p:nvCxnSpPr>
        <p:spPr>
          <a:xfrm>
            <a:off x="6068120"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4744449"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19" name="Straight Arrow Connector 18"/>
          <p:cNvCxnSpPr>
            <a:stCxn id="18" idx="6"/>
          </p:cNvCxnSpPr>
          <p:nvPr/>
        </p:nvCxnSpPr>
        <p:spPr>
          <a:xfrm>
            <a:off x="5213517"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3899803" y="2290616"/>
            <a:ext cx="469068" cy="469068"/>
          </a:xfrm>
          <a:prstGeom prst="ellipse">
            <a:avLst/>
          </a:prstGeom>
          <a:solidFill>
            <a:srgbClr val="FFFF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21" name="Straight Arrow Connector 20"/>
          <p:cNvCxnSpPr>
            <a:stCxn id="20" idx="6"/>
          </p:cNvCxnSpPr>
          <p:nvPr/>
        </p:nvCxnSpPr>
        <p:spPr>
          <a:xfrm>
            <a:off x="4368871"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Oval 21"/>
          <p:cNvSpPr/>
          <p:nvPr/>
        </p:nvSpPr>
        <p:spPr>
          <a:xfrm>
            <a:off x="3057065"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23" name="Straight Arrow Connector 22"/>
          <p:cNvCxnSpPr>
            <a:stCxn id="22" idx="6"/>
          </p:cNvCxnSpPr>
          <p:nvPr/>
        </p:nvCxnSpPr>
        <p:spPr>
          <a:xfrm>
            <a:off x="3526133"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2214328"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25" name="Straight Arrow Connector 24"/>
          <p:cNvCxnSpPr>
            <a:stCxn id="24" idx="6"/>
          </p:cNvCxnSpPr>
          <p:nvPr/>
        </p:nvCxnSpPr>
        <p:spPr>
          <a:xfrm>
            <a:off x="2683396"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6" name="Oval 25"/>
          <p:cNvSpPr/>
          <p:nvPr/>
        </p:nvSpPr>
        <p:spPr>
          <a:xfrm>
            <a:off x="1359725" y="2290616"/>
            <a:ext cx="469068" cy="469068"/>
          </a:xfrm>
          <a:prstGeom prst="ellipse">
            <a:avLst/>
          </a:prstGeom>
          <a:solidFill>
            <a:srgbClr val="0080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27" name="Straight Arrow Connector 26"/>
          <p:cNvCxnSpPr>
            <a:stCxn id="26" idx="6"/>
          </p:cNvCxnSpPr>
          <p:nvPr/>
        </p:nvCxnSpPr>
        <p:spPr>
          <a:xfrm>
            <a:off x="1828793"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8" name="Oval 27"/>
          <p:cNvSpPr/>
          <p:nvPr/>
        </p:nvSpPr>
        <p:spPr>
          <a:xfrm>
            <a:off x="515079" y="2290616"/>
            <a:ext cx="469068" cy="469068"/>
          </a:xfrm>
          <a:prstGeom prst="ellipse">
            <a:avLst/>
          </a:prstGeom>
          <a:solidFill>
            <a:srgbClr val="FFFF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29" name="Straight Arrow Connector 28"/>
          <p:cNvCxnSpPr>
            <a:stCxn id="28" idx="6"/>
          </p:cNvCxnSpPr>
          <p:nvPr/>
        </p:nvCxnSpPr>
        <p:spPr>
          <a:xfrm>
            <a:off x="984147" y="2525150"/>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19070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Arrow Connector 41"/>
          <p:cNvCxnSpPr/>
          <p:nvPr/>
        </p:nvCxnSpPr>
        <p:spPr>
          <a:xfrm>
            <a:off x="5315912" y="257308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7153430" y="257308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1640876" y="257308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3478394" y="257308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39" name="Picture 38"/>
          <p:cNvPicPr>
            <a:picLocks noChangeAspect="1"/>
          </p:cNvPicPr>
          <p:nvPr/>
        </p:nvPicPr>
        <p:blipFill>
          <a:blip r:embed="rId2"/>
          <a:stretch>
            <a:fillRect/>
          </a:stretch>
        </p:blipFill>
        <p:spPr>
          <a:xfrm>
            <a:off x="167720" y="2211132"/>
            <a:ext cx="1485900" cy="723900"/>
          </a:xfrm>
          <a:prstGeom prst="rect">
            <a:avLst/>
          </a:prstGeom>
          <a:ln>
            <a:solidFill>
              <a:schemeClr val="tx1"/>
            </a:solidFill>
          </a:ln>
        </p:spPr>
      </p:pic>
      <p:pic>
        <p:nvPicPr>
          <p:cNvPr id="40" name="Picture 39"/>
          <p:cNvPicPr>
            <a:picLocks noChangeAspect="1"/>
          </p:cNvPicPr>
          <p:nvPr/>
        </p:nvPicPr>
        <p:blipFill>
          <a:blip r:embed="rId3"/>
          <a:stretch>
            <a:fillRect/>
          </a:stretch>
        </p:blipFill>
        <p:spPr>
          <a:xfrm>
            <a:off x="2004474" y="2211132"/>
            <a:ext cx="1485900" cy="723900"/>
          </a:xfrm>
          <a:prstGeom prst="rect">
            <a:avLst/>
          </a:prstGeom>
          <a:ln>
            <a:solidFill>
              <a:schemeClr val="tx1"/>
            </a:solidFill>
          </a:ln>
        </p:spPr>
      </p:pic>
      <p:pic>
        <p:nvPicPr>
          <p:cNvPr id="41" name="Picture 40"/>
          <p:cNvPicPr>
            <a:picLocks noChangeAspect="1"/>
          </p:cNvPicPr>
          <p:nvPr/>
        </p:nvPicPr>
        <p:blipFill>
          <a:blip r:embed="rId4"/>
          <a:stretch>
            <a:fillRect/>
          </a:stretch>
        </p:blipFill>
        <p:spPr>
          <a:xfrm>
            <a:off x="3841992" y="2211132"/>
            <a:ext cx="1485900" cy="711200"/>
          </a:xfrm>
          <a:prstGeom prst="rect">
            <a:avLst/>
          </a:prstGeom>
          <a:ln>
            <a:solidFill>
              <a:schemeClr val="tx1"/>
            </a:solidFill>
          </a:ln>
        </p:spPr>
      </p:pic>
      <p:pic>
        <p:nvPicPr>
          <p:cNvPr id="43" name="Picture 42"/>
          <p:cNvPicPr>
            <a:picLocks noChangeAspect="1"/>
          </p:cNvPicPr>
          <p:nvPr/>
        </p:nvPicPr>
        <p:blipFill>
          <a:blip r:embed="rId5"/>
          <a:stretch>
            <a:fillRect/>
          </a:stretch>
        </p:blipFill>
        <p:spPr>
          <a:xfrm>
            <a:off x="5679510" y="2211132"/>
            <a:ext cx="1485900" cy="711200"/>
          </a:xfrm>
          <a:prstGeom prst="rect">
            <a:avLst/>
          </a:prstGeom>
          <a:ln>
            <a:solidFill>
              <a:schemeClr val="tx1"/>
            </a:solidFill>
          </a:ln>
        </p:spPr>
      </p:pic>
      <p:pic>
        <p:nvPicPr>
          <p:cNvPr id="45" name="Picture 44"/>
          <p:cNvPicPr>
            <a:picLocks noChangeAspect="1"/>
          </p:cNvPicPr>
          <p:nvPr/>
        </p:nvPicPr>
        <p:blipFill>
          <a:blip r:embed="rId6"/>
          <a:stretch>
            <a:fillRect/>
          </a:stretch>
        </p:blipFill>
        <p:spPr>
          <a:xfrm>
            <a:off x="7529008" y="2236532"/>
            <a:ext cx="1460500" cy="698500"/>
          </a:xfrm>
          <a:prstGeom prst="rect">
            <a:avLst/>
          </a:prstGeom>
          <a:ln>
            <a:solidFill>
              <a:schemeClr val="tx1"/>
            </a:solidFill>
          </a:ln>
        </p:spPr>
      </p:pic>
    </p:spTree>
    <p:extLst>
      <p:ext uri="{BB962C8B-B14F-4D97-AF65-F5344CB8AC3E}">
        <p14:creationId xmlns:p14="http://schemas.microsoft.com/office/powerpoint/2010/main" val="5019070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ounded Rectangle 98"/>
          <p:cNvSpPr/>
          <p:nvPr/>
        </p:nvSpPr>
        <p:spPr>
          <a:xfrm>
            <a:off x="2308624" y="4511294"/>
            <a:ext cx="4664731" cy="534081"/>
          </a:xfrm>
          <a:prstGeom prst="roundRect">
            <a:avLst>
              <a:gd name="adj" fmla="val 21734"/>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ounded Rectangle 99"/>
          <p:cNvSpPr/>
          <p:nvPr/>
        </p:nvSpPr>
        <p:spPr>
          <a:xfrm>
            <a:off x="2178063" y="4511294"/>
            <a:ext cx="332347" cy="534081"/>
          </a:xfrm>
          <a:prstGeom prst="roundRect">
            <a:avLst>
              <a:gd name="adj" fmla="val 30953"/>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TextBox 100"/>
          <p:cNvSpPr txBox="1"/>
          <p:nvPr/>
        </p:nvSpPr>
        <p:spPr>
          <a:xfrm>
            <a:off x="3061671" y="4482814"/>
            <a:ext cx="2684749" cy="584776"/>
          </a:xfrm>
          <a:prstGeom prst="rect">
            <a:avLst/>
          </a:prstGeom>
          <a:noFill/>
        </p:spPr>
        <p:txBody>
          <a:bodyPr wrap="none" rtlCol="0">
            <a:spAutoFit/>
          </a:bodyPr>
          <a:lstStyle/>
          <a:p>
            <a:r>
              <a:rPr lang="en-US" sz="3200" b="1" dirty="0" smtClean="0">
                <a:solidFill>
                  <a:schemeClr val="bg1"/>
                </a:solidFill>
                <a:latin typeface="Helvetica"/>
                <a:cs typeface="Helvetica"/>
              </a:rPr>
              <a:t>YOUR TALK!</a:t>
            </a:r>
            <a:endParaRPr lang="en-US" sz="3200" b="1" dirty="0">
              <a:solidFill>
                <a:schemeClr val="bg1"/>
              </a:solidFill>
              <a:latin typeface="Helvetica"/>
              <a:cs typeface="Helvetica"/>
            </a:endParaRPr>
          </a:p>
        </p:txBody>
      </p:sp>
      <p:grpSp>
        <p:nvGrpSpPr>
          <p:cNvPr id="2" name="Group 1"/>
          <p:cNvGrpSpPr/>
          <p:nvPr/>
        </p:nvGrpSpPr>
        <p:grpSpPr>
          <a:xfrm>
            <a:off x="2178063" y="2113958"/>
            <a:ext cx="4795292" cy="534081"/>
            <a:chOff x="2178063" y="2113958"/>
            <a:chExt cx="4795292" cy="534081"/>
          </a:xfrm>
        </p:grpSpPr>
        <p:sp>
          <p:nvSpPr>
            <p:cNvPr id="16" name="Rounded Rectangle 15"/>
            <p:cNvSpPr/>
            <p:nvPr/>
          </p:nvSpPr>
          <p:spPr>
            <a:xfrm>
              <a:off x="2308624" y="2113958"/>
              <a:ext cx="4664731" cy="534081"/>
            </a:xfrm>
            <a:prstGeom prst="roundRect">
              <a:avLst>
                <a:gd name="adj" fmla="val 21734"/>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ounded Rectangle 19"/>
            <p:cNvSpPr/>
            <p:nvPr/>
          </p:nvSpPr>
          <p:spPr>
            <a:xfrm>
              <a:off x="2178063" y="2113958"/>
              <a:ext cx="332347" cy="534081"/>
            </a:xfrm>
            <a:prstGeom prst="roundRect">
              <a:avLst>
                <a:gd name="adj" fmla="val 30953"/>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72"/>
          <p:cNvGrpSpPr/>
          <p:nvPr/>
        </p:nvGrpSpPr>
        <p:grpSpPr>
          <a:xfrm>
            <a:off x="348945" y="273901"/>
            <a:ext cx="2712726" cy="4296573"/>
            <a:chOff x="348945" y="273901"/>
            <a:chExt cx="2712726" cy="4296573"/>
          </a:xfrm>
        </p:grpSpPr>
        <p:grpSp>
          <p:nvGrpSpPr>
            <p:cNvPr id="4" name="Group 8"/>
            <p:cNvGrpSpPr/>
            <p:nvPr/>
          </p:nvGrpSpPr>
          <p:grpSpPr>
            <a:xfrm>
              <a:off x="348945" y="302381"/>
              <a:ext cx="2161465" cy="1930318"/>
              <a:chOff x="348945" y="302381"/>
              <a:chExt cx="2161465" cy="1930318"/>
            </a:xfrm>
          </p:grpSpPr>
          <p:sp>
            <p:nvSpPr>
              <p:cNvPr id="6" name="Oval 5"/>
              <p:cNvSpPr/>
              <p:nvPr/>
            </p:nvSpPr>
            <p:spPr>
              <a:xfrm>
                <a:off x="348945" y="30238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7" name="Straight Connector 6"/>
              <p:cNvCxnSpPr/>
              <p:nvPr/>
            </p:nvCxnSpPr>
            <p:spPr>
              <a:xfrm>
                <a:off x="531949" y="471472"/>
                <a:ext cx="1978461" cy="176122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 name="Group 9"/>
            <p:cNvGrpSpPr/>
            <p:nvPr/>
          </p:nvGrpSpPr>
          <p:grpSpPr>
            <a:xfrm rot="845955">
              <a:off x="1101992" y="273901"/>
              <a:ext cx="1959679" cy="1811577"/>
              <a:chOff x="348945" y="302381"/>
              <a:chExt cx="1959679" cy="1811577"/>
            </a:xfrm>
          </p:grpSpPr>
          <p:sp>
            <p:nvSpPr>
              <p:cNvPr id="11" name="Oval 10"/>
              <p:cNvSpPr/>
              <p:nvPr/>
            </p:nvSpPr>
            <p:spPr>
              <a:xfrm>
                <a:off x="348945" y="30238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p:cNvCxnSpPr/>
              <p:nvPr/>
            </p:nvCxnSpPr>
            <p:spPr>
              <a:xfrm>
                <a:off x="531949" y="471472"/>
                <a:ext cx="1776675" cy="16424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 name="Group 12"/>
            <p:cNvGrpSpPr/>
            <p:nvPr/>
          </p:nvGrpSpPr>
          <p:grpSpPr>
            <a:xfrm rot="19117374">
              <a:off x="467341" y="1391095"/>
              <a:ext cx="1959679" cy="1811577"/>
              <a:chOff x="348945" y="302381"/>
              <a:chExt cx="1959679" cy="1811577"/>
            </a:xfrm>
          </p:grpSpPr>
          <p:sp>
            <p:nvSpPr>
              <p:cNvPr id="14" name="Oval 13"/>
              <p:cNvSpPr/>
              <p:nvPr/>
            </p:nvSpPr>
            <p:spPr>
              <a:xfrm>
                <a:off x="348945" y="30238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15" name="Straight Connector 14"/>
              <p:cNvCxnSpPr/>
              <p:nvPr/>
            </p:nvCxnSpPr>
            <p:spPr>
              <a:xfrm>
                <a:off x="531949" y="471472"/>
                <a:ext cx="1776675" cy="16424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 name="Group 16"/>
            <p:cNvGrpSpPr/>
            <p:nvPr/>
          </p:nvGrpSpPr>
          <p:grpSpPr>
            <a:xfrm rot="16895723">
              <a:off x="619741" y="2268878"/>
              <a:ext cx="1959679" cy="1811577"/>
              <a:chOff x="348945" y="302381"/>
              <a:chExt cx="1959679" cy="1811577"/>
            </a:xfrm>
          </p:grpSpPr>
          <p:sp>
            <p:nvSpPr>
              <p:cNvPr id="18" name="Oval 17"/>
              <p:cNvSpPr/>
              <p:nvPr/>
            </p:nvSpPr>
            <p:spPr>
              <a:xfrm>
                <a:off x="348945" y="30238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531949" y="471472"/>
                <a:ext cx="1776675" cy="16424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0" name="Group 20"/>
            <p:cNvGrpSpPr/>
            <p:nvPr/>
          </p:nvGrpSpPr>
          <p:grpSpPr>
            <a:xfrm rot="15018865">
              <a:off x="791928" y="2646462"/>
              <a:ext cx="2007783" cy="1840242"/>
              <a:chOff x="582469" y="-25770"/>
              <a:chExt cx="2007783" cy="1840242"/>
            </a:xfrm>
          </p:grpSpPr>
          <p:sp>
            <p:nvSpPr>
              <p:cNvPr id="23" name="Oval 22"/>
              <p:cNvSpPr/>
              <p:nvPr/>
            </p:nvSpPr>
            <p:spPr>
              <a:xfrm>
                <a:off x="647089" y="-25770"/>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24" name="Straight Connector 23"/>
              <p:cNvCxnSpPr>
                <a:stCxn id="23" idx="5"/>
              </p:cNvCxnSpPr>
              <p:nvPr/>
            </p:nvCxnSpPr>
            <p:spPr>
              <a:xfrm rot="6581135" flipV="1">
                <a:off x="924487" y="148707"/>
                <a:ext cx="1323747" cy="20077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13" name="Group 46"/>
          <p:cNvGrpSpPr/>
          <p:nvPr/>
        </p:nvGrpSpPr>
        <p:grpSpPr>
          <a:xfrm>
            <a:off x="2281809" y="2553312"/>
            <a:ext cx="4010666" cy="2130188"/>
            <a:chOff x="2281809" y="2553312"/>
            <a:chExt cx="4010666" cy="2130188"/>
          </a:xfrm>
        </p:grpSpPr>
        <p:grpSp>
          <p:nvGrpSpPr>
            <p:cNvPr id="17" name="Group 24"/>
            <p:cNvGrpSpPr/>
            <p:nvPr/>
          </p:nvGrpSpPr>
          <p:grpSpPr>
            <a:xfrm rot="13618581">
              <a:off x="1871245" y="3107535"/>
              <a:ext cx="1550479" cy="729352"/>
              <a:chOff x="959115" y="874720"/>
              <a:chExt cx="1550479" cy="729352"/>
            </a:xfrm>
          </p:grpSpPr>
          <p:sp>
            <p:nvSpPr>
              <p:cNvPr id="26" name="Oval 25"/>
              <p:cNvSpPr/>
              <p:nvPr/>
            </p:nvSpPr>
            <p:spPr>
              <a:xfrm>
                <a:off x="959115" y="874720"/>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27" name="Straight Connector 26"/>
              <p:cNvCxnSpPr/>
              <p:nvPr/>
            </p:nvCxnSpPr>
            <p:spPr>
              <a:xfrm rot="2581419" flipV="1">
                <a:off x="961711" y="1583075"/>
                <a:ext cx="1547883" cy="2099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1" name="Group 30"/>
            <p:cNvGrpSpPr/>
            <p:nvPr/>
          </p:nvGrpSpPr>
          <p:grpSpPr>
            <a:xfrm rot="13618581">
              <a:off x="2451677" y="3396717"/>
              <a:ext cx="1890475" cy="683092"/>
              <a:chOff x="565586" y="704881"/>
              <a:chExt cx="1890475" cy="683092"/>
            </a:xfrm>
          </p:grpSpPr>
          <p:sp>
            <p:nvSpPr>
              <p:cNvPr id="32" name="Oval 31"/>
              <p:cNvSpPr/>
              <p:nvPr/>
            </p:nvSpPr>
            <p:spPr>
              <a:xfrm>
                <a:off x="780214" y="70488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33" name="Straight Connector 32"/>
              <p:cNvCxnSpPr>
                <a:stCxn id="32" idx="1"/>
              </p:cNvCxnSpPr>
              <p:nvPr/>
            </p:nvCxnSpPr>
            <p:spPr>
              <a:xfrm rot="18781419">
                <a:off x="1507392" y="439304"/>
                <a:ext cx="6863" cy="189047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2" name="Group 34"/>
            <p:cNvGrpSpPr/>
            <p:nvPr/>
          </p:nvGrpSpPr>
          <p:grpSpPr>
            <a:xfrm rot="13618581">
              <a:off x="3580367" y="3005957"/>
              <a:ext cx="1277018" cy="615120"/>
              <a:chOff x="1192780" y="1089921"/>
              <a:chExt cx="1277018" cy="615120"/>
            </a:xfrm>
          </p:grpSpPr>
          <p:sp>
            <p:nvSpPr>
              <p:cNvPr id="36" name="Oval 35"/>
              <p:cNvSpPr/>
              <p:nvPr/>
            </p:nvSpPr>
            <p:spPr>
              <a:xfrm>
                <a:off x="1192780" y="108992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37" name="Straight Connector 36"/>
              <p:cNvCxnSpPr/>
              <p:nvPr/>
            </p:nvCxnSpPr>
            <p:spPr>
              <a:xfrm rot="2581419" flipV="1">
                <a:off x="1242102" y="1693592"/>
                <a:ext cx="1227696" cy="1144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5" name="Group 37"/>
            <p:cNvGrpSpPr/>
            <p:nvPr/>
          </p:nvGrpSpPr>
          <p:grpSpPr>
            <a:xfrm rot="13618581">
              <a:off x="4211232" y="3237410"/>
              <a:ext cx="1703912" cy="767673"/>
              <a:chOff x="829920" y="774906"/>
              <a:chExt cx="1703912" cy="767673"/>
            </a:xfrm>
          </p:grpSpPr>
          <p:sp>
            <p:nvSpPr>
              <p:cNvPr id="39" name="Oval 38"/>
              <p:cNvSpPr/>
              <p:nvPr/>
            </p:nvSpPr>
            <p:spPr>
              <a:xfrm>
                <a:off x="866160" y="774906"/>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40" name="Straight Connector 39"/>
              <p:cNvCxnSpPr/>
              <p:nvPr/>
            </p:nvCxnSpPr>
            <p:spPr>
              <a:xfrm rot="2581419" flipV="1">
                <a:off x="829920" y="1531130"/>
                <a:ext cx="1703912" cy="1144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8" name="Group 40"/>
            <p:cNvGrpSpPr/>
            <p:nvPr/>
          </p:nvGrpSpPr>
          <p:grpSpPr>
            <a:xfrm rot="13618581">
              <a:off x="4979564" y="3080818"/>
              <a:ext cx="1840418" cy="785405"/>
              <a:chOff x="555608" y="889061"/>
              <a:chExt cx="1840418" cy="785405"/>
            </a:xfrm>
          </p:grpSpPr>
          <p:sp>
            <p:nvSpPr>
              <p:cNvPr id="42" name="Oval 41"/>
              <p:cNvSpPr/>
              <p:nvPr/>
            </p:nvSpPr>
            <p:spPr>
              <a:xfrm>
                <a:off x="625797" y="88906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43" name="Straight Connector 42"/>
              <p:cNvCxnSpPr/>
              <p:nvPr/>
            </p:nvCxnSpPr>
            <p:spPr>
              <a:xfrm rot="2581419" flipV="1">
                <a:off x="555608" y="1640718"/>
                <a:ext cx="1840418" cy="3374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29" name="Group 47"/>
          <p:cNvGrpSpPr/>
          <p:nvPr/>
        </p:nvGrpSpPr>
        <p:grpSpPr>
          <a:xfrm rot="10800000">
            <a:off x="2661000" y="-39715"/>
            <a:ext cx="4743374" cy="2317244"/>
            <a:chOff x="2259274" y="2865818"/>
            <a:chExt cx="4743374" cy="2317244"/>
          </a:xfrm>
        </p:grpSpPr>
        <p:grpSp>
          <p:nvGrpSpPr>
            <p:cNvPr id="30" name="Group 24"/>
            <p:cNvGrpSpPr/>
            <p:nvPr/>
          </p:nvGrpSpPr>
          <p:grpSpPr>
            <a:xfrm rot="13618581">
              <a:off x="1627811" y="3638918"/>
              <a:ext cx="2175607" cy="912682"/>
              <a:chOff x="143884" y="408497"/>
              <a:chExt cx="2175607" cy="912682"/>
            </a:xfrm>
          </p:grpSpPr>
          <p:sp>
            <p:nvSpPr>
              <p:cNvPr id="65" name="Oval 64"/>
              <p:cNvSpPr/>
              <p:nvPr/>
            </p:nvSpPr>
            <p:spPr>
              <a:xfrm>
                <a:off x="249909" y="408497"/>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66" name="Straight Connector 65"/>
              <p:cNvCxnSpPr/>
              <p:nvPr/>
            </p:nvCxnSpPr>
            <p:spPr>
              <a:xfrm rot="13381419" flipH="1">
                <a:off x="143884" y="1310884"/>
                <a:ext cx="2175607" cy="1029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1" name="Group 30"/>
            <p:cNvGrpSpPr/>
            <p:nvPr/>
          </p:nvGrpSpPr>
          <p:grpSpPr>
            <a:xfrm rot="13618581">
              <a:off x="2209287" y="3600209"/>
              <a:ext cx="2197325" cy="919221"/>
              <a:chOff x="237784" y="302381"/>
              <a:chExt cx="2197325" cy="919221"/>
            </a:xfrm>
          </p:grpSpPr>
          <p:sp>
            <p:nvSpPr>
              <p:cNvPr id="63" name="Oval 62"/>
              <p:cNvSpPr/>
              <p:nvPr/>
            </p:nvSpPr>
            <p:spPr>
              <a:xfrm>
                <a:off x="348945" y="30238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64" name="Straight Connector 63"/>
              <p:cNvCxnSpPr/>
              <p:nvPr/>
            </p:nvCxnSpPr>
            <p:spPr>
              <a:xfrm rot="2581419" flipV="1">
                <a:off x="237784" y="1217801"/>
                <a:ext cx="2197325" cy="380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4" name="Group 34"/>
            <p:cNvGrpSpPr/>
            <p:nvPr/>
          </p:nvGrpSpPr>
          <p:grpSpPr>
            <a:xfrm rot="13618581">
              <a:off x="3201116" y="3832793"/>
              <a:ext cx="1865857" cy="806963"/>
              <a:chOff x="281639" y="302381"/>
              <a:chExt cx="1865857" cy="806963"/>
            </a:xfrm>
          </p:grpSpPr>
          <p:sp>
            <p:nvSpPr>
              <p:cNvPr id="61" name="Oval 60"/>
              <p:cNvSpPr/>
              <p:nvPr/>
            </p:nvSpPr>
            <p:spPr>
              <a:xfrm>
                <a:off x="348945" y="30238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62" name="Straight Connector 61"/>
              <p:cNvCxnSpPr/>
              <p:nvPr/>
            </p:nvCxnSpPr>
            <p:spPr>
              <a:xfrm rot="2581419">
                <a:off x="281639" y="1107756"/>
                <a:ext cx="1865857"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5" name="Group 37"/>
            <p:cNvGrpSpPr/>
            <p:nvPr/>
          </p:nvGrpSpPr>
          <p:grpSpPr>
            <a:xfrm rot="13618581">
              <a:off x="4360397" y="2939869"/>
              <a:ext cx="1959679" cy="1811577"/>
              <a:chOff x="348945" y="302381"/>
              <a:chExt cx="1959679" cy="1811577"/>
            </a:xfrm>
          </p:grpSpPr>
          <p:sp>
            <p:nvSpPr>
              <p:cNvPr id="59" name="Oval 58"/>
              <p:cNvSpPr/>
              <p:nvPr/>
            </p:nvSpPr>
            <p:spPr>
              <a:xfrm>
                <a:off x="348945" y="30238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60" name="Straight Connector 59"/>
              <p:cNvCxnSpPr/>
              <p:nvPr/>
            </p:nvCxnSpPr>
            <p:spPr>
              <a:xfrm>
                <a:off x="531949" y="471472"/>
                <a:ext cx="1776675" cy="16424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8" name="Group 40"/>
            <p:cNvGrpSpPr/>
            <p:nvPr/>
          </p:nvGrpSpPr>
          <p:grpSpPr>
            <a:xfrm rot="13618581">
              <a:off x="4835686" y="3754625"/>
              <a:ext cx="1687044" cy="744624"/>
              <a:chOff x="305103" y="302381"/>
              <a:chExt cx="1687044" cy="744624"/>
            </a:xfrm>
          </p:grpSpPr>
          <p:sp>
            <p:nvSpPr>
              <p:cNvPr id="57" name="Oval 56"/>
              <p:cNvSpPr/>
              <p:nvPr/>
            </p:nvSpPr>
            <p:spPr>
              <a:xfrm>
                <a:off x="348945" y="30238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58" name="Straight Connector 57"/>
              <p:cNvCxnSpPr/>
              <p:nvPr/>
            </p:nvCxnSpPr>
            <p:spPr>
              <a:xfrm rot="2581419">
                <a:off x="305103" y="1047004"/>
                <a:ext cx="1687044"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1" name="Group 43"/>
            <p:cNvGrpSpPr/>
            <p:nvPr/>
          </p:nvGrpSpPr>
          <p:grpSpPr>
            <a:xfrm rot="13618581">
              <a:off x="5483986" y="3632397"/>
              <a:ext cx="2129482" cy="907842"/>
              <a:chOff x="240771" y="302381"/>
              <a:chExt cx="2129482" cy="907842"/>
            </a:xfrm>
          </p:grpSpPr>
          <p:sp>
            <p:nvSpPr>
              <p:cNvPr id="55" name="Oval 54"/>
              <p:cNvSpPr/>
              <p:nvPr/>
            </p:nvSpPr>
            <p:spPr>
              <a:xfrm>
                <a:off x="348945" y="30238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56" name="Straight Connector 55"/>
              <p:cNvCxnSpPr/>
              <p:nvPr/>
            </p:nvCxnSpPr>
            <p:spPr>
              <a:xfrm rot="2581419">
                <a:off x="240771" y="1196037"/>
                <a:ext cx="2129482" cy="141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44" name="Group 73"/>
          <p:cNvGrpSpPr/>
          <p:nvPr/>
        </p:nvGrpSpPr>
        <p:grpSpPr>
          <a:xfrm rot="11329501">
            <a:off x="6154575" y="276186"/>
            <a:ext cx="2656590" cy="4409331"/>
            <a:chOff x="427262" y="273901"/>
            <a:chExt cx="2656590" cy="4409331"/>
          </a:xfrm>
        </p:grpSpPr>
        <p:grpSp>
          <p:nvGrpSpPr>
            <p:cNvPr id="45" name="Group 8"/>
            <p:cNvGrpSpPr/>
            <p:nvPr/>
          </p:nvGrpSpPr>
          <p:grpSpPr>
            <a:xfrm>
              <a:off x="427262" y="412623"/>
              <a:ext cx="1959679" cy="1811577"/>
              <a:chOff x="427262" y="412623"/>
              <a:chExt cx="1959679" cy="1811577"/>
            </a:xfrm>
          </p:grpSpPr>
          <p:sp>
            <p:nvSpPr>
              <p:cNvPr id="88" name="Oval 5"/>
              <p:cNvSpPr/>
              <p:nvPr/>
            </p:nvSpPr>
            <p:spPr>
              <a:xfrm>
                <a:off x="427262" y="412623"/>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89" name="Straight Connector 6"/>
              <p:cNvCxnSpPr/>
              <p:nvPr/>
            </p:nvCxnSpPr>
            <p:spPr>
              <a:xfrm>
                <a:off x="610266" y="581714"/>
                <a:ext cx="1776675" cy="16424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6" name="Group 9"/>
            <p:cNvGrpSpPr/>
            <p:nvPr/>
          </p:nvGrpSpPr>
          <p:grpSpPr>
            <a:xfrm rot="845955">
              <a:off x="1101992" y="273901"/>
              <a:ext cx="1959679" cy="1811577"/>
              <a:chOff x="348945" y="302381"/>
              <a:chExt cx="1959679" cy="1811577"/>
            </a:xfrm>
          </p:grpSpPr>
          <p:sp>
            <p:nvSpPr>
              <p:cNvPr id="86" name="Oval 85"/>
              <p:cNvSpPr/>
              <p:nvPr/>
            </p:nvSpPr>
            <p:spPr>
              <a:xfrm>
                <a:off x="348945" y="30238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87" name="Straight Connector 86"/>
              <p:cNvCxnSpPr/>
              <p:nvPr/>
            </p:nvCxnSpPr>
            <p:spPr>
              <a:xfrm>
                <a:off x="531949" y="471472"/>
                <a:ext cx="1776675" cy="16424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7" name="Group 12"/>
            <p:cNvGrpSpPr/>
            <p:nvPr/>
          </p:nvGrpSpPr>
          <p:grpSpPr>
            <a:xfrm rot="19117374">
              <a:off x="467341" y="1391095"/>
              <a:ext cx="1959679" cy="1811577"/>
              <a:chOff x="348945" y="302381"/>
              <a:chExt cx="1959679" cy="1811577"/>
            </a:xfrm>
          </p:grpSpPr>
          <p:sp>
            <p:nvSpPr>
              <p:cNvPr id="84" name="Oval 83"/>
              <p:cNvSpPr/>
              <p:nvPr/>
            </p:nvSpPr>
            <p:spPr>
              <a:xfrm>
                <a:off x="348945" y="30238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85" name="Straight Connector 84"/>
              <p:cNvCxnSpPr/>
              <p:nvPr/>
            </p:nvCxnSpPr>
            <p:spPr>
              <a:xfrm>
                <a:off x="531949" y="471472"/>
                <a:ext cx="1776675" cy="16424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8" name="Group 16"/>
            <p:cNvGrpSpPr/>
            <p:nvPr/>
          </p:nvGrpSpPr>
          <p:grpSpPr>
            <a:xfrm rot="16895723">
              <a:off x="619741" y="2268878"/>
              <a:ext cx="1959679" cy="1811577"/>
              <a:chOff x="348945" y="302381"/>
              <a:chExt cx="1959679" cy="1811577"/>
            </a:xfrm>
          </p:grpSpPr>
          <p:sp>
            <p:nvSpPr>
              <p:cNvPr id="82" name="Oval 81"/>
              <p:cNvSpPr/>
              <p:nvPr/>
            </p:nvSpPr>
            <p:spPr>
              <a:xfrm>
                <a:off x="348945" y="30238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83" name="Straight Connector 82"/>
              <p:cNvCxnSpPr/>
              <p:nvPr/>
            </p:nvCxnSpPr>
            <p:spPr>
              <a:xfrm>
                <a:off x="531949" y="471472"/>
                <a:ext cx="1776675" cy="16424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9" name="Group 20"/>
            <p:cNvGrpSpPr/>
            <p:nvPr/>
          </p:nvGrpSpPr>
          <p:grpSpPr>
            <a:xfrm rot="15018865">
              <a:off x="1198224" y="2797604"/>
              <a:ext cx="1959679" cy="1811577"/>
              <a:chOff x="348945" y="302381"/>
              <a:chExt cx="1959679" cy="1811577"/>
            </a:xfrm>
          </p:grpSpPr>
          <p:sp>
            <p:nvSpPr>
              <p:cNvPr id="80" name="Oval 79"/>
              <p:cNvSpPr/>
              <p:nvPr/>
            </p:nvSpPr>
            <p:spPr>
              <a:xfrm>
                <a:off x="348945" y="30238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81" name="Straight Connector 80"/>
              <p:cNvCxnSpPr/>
              <p:nvPr/>
            </p:nvCxnSpPr>
            <p:spPr>
              <a:xfrm>
                <a:off x="531949" y="471472"/>
                <a:ext cx="1776675" cy="16424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93" name="Oval 92"/>
          <p:cNvSpPr/>
          <p:nvPr/>
        </p:nvSpPr>
        <p:spPr>
          <a:xfrm rot="2818581">
            <a:off x="3937024" y="1146163"/>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94" name="Straight Connector 93"/>
          <p:cNvCxnSpPr/>
          <p:nvPr/>
        </p:nvCxnSpPr>
        <p:spPr>
          <a:xfrm rot="5400000">
            <a:off x="3654009" y="1760358"/>
            <a:ext cx="83517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5" name="Oval 94"/>
          <p:cNvSpPr/>
          <p:nvPr/>
        </p:nvSpPr>
        <p:spPr>
          <a:xfrm rot="2818581">
            <a:off x="4793473" y="157499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96" name="Straight Connector 95"/>
          <p:cNvCxnSpPr/>
          <p:nvPr/>
        </p:nvCxnSpPr>
        <p:spPr>
          <a:xfrm rot="5400000">
            <a:off x="4631885" y="2067757"/>
            <a:ext cx="592313" cy="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50" name="Group 109"/>
          <p:cNvGrpSpPr/>
          <p:nvPr/>
        </p:nvGrpSpPr>
        <p:grpSpPr>
          <a:xfrm>
            <a:off x="3145143" y="1325833"/>
            <a:ext cx="2790862" cy="971051"/>
            <a:chOff x="3145143" y="1325833"/>
            <a:chExt cx="2790862" cy="971051"/>
          </a:xfrm>
        </p:grpSpPr>
        <p:sp>
          <p:nvSpPr>
            <p:cNvPr id="90" name="Oval 89"/>
            <p:cNvSpPr/>
            <p:nvPr/>
          </p:nvSpPr>
          <p:spPr>
            <a:xfrm rot="2818581">
              <a:off x="3145143" y="1325833"/>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91" name="Straight Connector 90"/>
            <p:cNvCxnSpPr/>
            <p:nvPr/>
          </p:nvCxnSpPr>
          <p:spPr>
            <a:xfrm rot="5400000">
              <a:off x="2983555" y="1818599"/>
              <a:ext cx="592313" cy="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7" name="Oval 96"/>
            <p:cNvSpPr/>
            <p:nvPr/>
          </p:nvSpPr>
          <p:spPr>
            <a:xfrm rot="2818581">
              <a:off x="5681763" y="150796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98" name="Straight Connector 97"/>
            <p:cNvCxnSpPr/>
            <p:nvPr/>
          </p:nvCxnSpPr>
          <p:spPr>
            <a:xfrm rot="5400000">
              <a:off x="5520175" y="2000727"/>
              <a:ext cx="592313" cy="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1" name="Group 101"/>
          <p:cNvGrpSpPr/>
          <p:nvPr/>
        </p:nvGrpSpPr>
        <p:grpSpPr>
          <a:xfrm>
            <a:off x="6785254" y="1420290"/>
            <a:ext cx="745647" cy="757652"/>
            <a:chOff x="6931026" y="1208659"/>
            <a:chExt cx="745647" cy="757652"/>
          </a:xfrm>
        </p:grpSpPr>
        <p:sp>
          <p:nvSpPr>
            <p:cNvPr id="103" name="Oval 102"/>
            <p:cNvSpPr/>
            <p:nvPr/>
          </p:nvSpPr>
          <p:spPr>
            <a:xfrm rot="2818581">
              <a:off x="7422431" y="1208659"/>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104" name="Straight Connector 103"/>
            <p:cNvCxnSpPr/>
            <p:nvPr/>
          </p:nvCxnSpPr>
          <p:spPr>
            <a:xfrm rot="5400000">
              <a:off x="6927183" y="1377838"/>
              <a:ext cx="592316" cy="58462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2" name="Group 107"/>
          <p:cNvGrpSpPr/>
          <p:nvPr/>
        </p:nvGrpSpPr>
        <p:grpSpPr>
          <a:xfrm rot="6411714">
            <a:off x="6582789" y="2650182"/>
            <a:ext cx="745647" cy="757652"/>
            <a:chOff x="7429061" y="3133313"/>
            <a:chExt cx="745647" cy="757652"/>
          </a:xfrm>
        </p:grpSpPr>
        <p:sp>
          <p:nvSpPr>
            <p:cNvPr id="106" name="Oval 105"/>
            <p:cNvSpPr/>
            <p:nvPr/>
          </p:nvSpPr>
          <p:spPr>
            <a:xfrm rot="2818581">
              <a:off x="7920466" y="3133313"/>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107" name="Straight Connector 106"/>
            <p:cNvCxnSpPr/>
            <p:nvPr/>
          </p:nvCxnSpPr>
          <p:spPr>
            <a:xfrm rot="5400000">
              <a:off x="7425218" y="3302492"/>
              <a:ext cx="592316" cy="58462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3" name="Group 110"/>
          <p:cNvGrpSpPr/>
          <p:nvPr/>
        </p:nvGrpSpPr>
        <p:grpSpPr>
          <a:xfrm rot="10800000">
            <a:off x="2967575" y="2455665"/>
            <a:ext cx="2790862" cy="971051"/>
            <a:chOff x="3145143" y="1325833"/>
            <a:chExt cx="2790862" cy="971051"/>
          </a:xfrm>
        </p:grpSpPr>
        <p:sp>
          <p:nvSpPr>
            <p:cNvPr id="112" name="Oval 111"/>
            <p:cNvSpPr/>
            <p:nvPr/>
          </p:nvSpPr>
          <p:spPr>
            <a:xfrm rot="2818581">
              <a:off x="3145143" y="1325833"/>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113" name="Straight Connector 112"/>
            <p:cNvCxnSpPr/>
            <p:nvPr/>
          </p:nvCxnSpPr>
          <p:spPr>
            <a:xfrm rot="5400000">
              <a:off x="2983555" y="1818599"/>
              <a:ext cx="592313" cy="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4" name="Oval 113"/>
            <p:cNvSpPr/>
            <p:nvPr/>
          </p:nvSpPr>
          <p:spPr>
            <a:xfrm rot="2818581">
              <a:off x="5681763" y="1507961"/>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115" name="Straight Connector 114"/>
            <p:cNvCxnSpPr/>
            <p:nvPr/>
          </p:nvCxnSpPr>
          <p:spPr>
            <a:xfrm rot="5400000">
              <a:off x="5520175" y="2000727"/>
              <a:ext cx="592313" cy="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16" name="Oval 115"/>
          <p:cNvSpPr/>
          <p:nvPr/>
        </p:nvSpPr>
        <p:spPr>
          <a:xfrm rot="2818581">
            <a:off x="1231093" y="1834925"/>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117" name="Straight Connector 116"/>
          <p:cNvCxnSpPr/>
          <p:nvPr/>
        </p:nvCxnSpPr>
        <p:spPr>
          <a:xfrm>
            <a:off x="1377100" y="2014810"/>
            <a:ext cx="825155" cy="18812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54" name="Group 119"/>
          <p:cNvGrpSpPr/>
          <p:nvPr/>
        </p:nvGrpSpPr>
        <p:grpSpPr>
          <a:xfrm rot="11974821">
            <a:off x="1457581" y="2281775"/>
            <a:ext cx="745647" cy="757652"/>
            <a:chOff x="7429061" y="3133313"/>
            <a:chExt cx="745647" cy="757652"/>
          </a:xfrm>
        </p:grpSpPr>
        <p:sp>
          <p:nvSpPr>
            <p:cNvPr id="121" name="Oval 120"/>
            <p:cNvSpPr/>
            <p:nvPr/>
          </p:nvSpPr>
          <p:spPr>
            <a:xfrm rot="2818581">
              <a:off x="7920466" y="3133313"/>
              <a:ext cx="254242" cy="25424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cxnSp>
          <p:nvCxnSpPr>
            <p:cNvPr id="122" name="Straight Connector 121"/>
            <p:cNvCxnSpPr/>
            <p:nvPr/>
          </p:nvCxnSpPr>
          <p:spPr>
            <a:xfrm rot="5400000">
              <a:off x="7425218" y="3302492"/>
              <a:ext cx="592316" cy="58462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05" name="TextBox 104"/>
          <p:cNvSpPr txBox="1"/>
          <p:nvPr/>
        </p:nvSpPr>
        <p:spPr>
          <a:xfrm>
            <a:off x="3763181" y="2085478"/>
            <a:ext cx="1302159" cy="584776"/>
          </a:xfrm>
          <a:prstGeom prst="rect">
            <a:avLst/>
          </a:prstGeom>
          <a:noFill/>
        </p:spPr>
        <p:txBody>
          <a:bodyPr wrap="none" rtlCol="0">
            <a:spAutoFit/>
          </a:bodyPr>
          <a:lstStyle/>
          <a:p>
            <a:r>
              <a:rPr lang="en-US" sz="3200" b="1" dirty="0" smtClean="0">
                <a:solidFill>
                  <a:schemeClr val="bg1"/>
                </a:solidFill>
                <a:latin typeface="Helvetica"/>
                <a:cs typeface="Helvetica"/>
              </a:rPr>
              <a:t>PREP</a:t>
            </a:r>
            <a:endParaRPr lang="en-US" sz="3200" b="1" dirty="0">
              <a:solidFill>
                <a:schemeClr val="bg1"/>
              </a:solidFill>
              <a:latin typeface="Helvetica"/>
              <a:cs typeface="Helvetica"/>
            </a:endParaRPr>
          </a:p>
        </p:txBody>
      </p:sp>
    </p:spTree>
    <p:extLst>
      <p:ext uri="{BB962C8B-B14F-4D97-AF65-F5344CB8AC3E}">
        <p14:creationId xmlns:p14="http://schemas.microsoft.com/office/powerpoint/2010/main" val="4333335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515079"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9" name="Straight Arrow Connector 8"/>
          <p:cNvCxnSpPr>
            <a:stCxn id="6" idx="6"/>
            <a:endCxn id="12" idx="2"/>
          </p:cNvCxnSpPr>
          <p:nvPr/>
        </p:nvCxnSpPr>
        <p:spPr>
          <a:xfrm>
            <a:off x="984147" y="2525150"/>
            <a:ext cx="1492779"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2476926"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0" name="TextBox 19"/>
          <p:cNvSpPr txBox="1"/>
          <p:nvPr/>
        </p:nvSpPr>
        <p:spPr>
          <a:xfrm>
            <a:off x="379385" y="2842383"/>
            <a:ext cx="697627" cy="830997"/>
          </a:xfrm>
          <a:prstGeom prst="rect">
            <a:avLst/>
          </a:prstGeom>
          <a:noFill/>
        </p:spPr>
        <p:txBody>
          <a:bodyPr wrap="none" rtlCol="0">
            <a:spAutoFit/>
          </a:bodyPr>
          <a:lstStyle/>
          <a:p>
            <a:pPr algn="ctr"/>
            <a:r>
              <a:rPr lang="en-US" sz="2400" dirty="0" smtClean="0"/>
              <a:t>CHI</a:t>
            </a:r>
          </a:p>
          <a:p>
            <a:pPr algn="ctr"/>
            <a:r>
              <a:rPr lang="en-US" sz="2400" dirty="0" smtClean="0"/>
              <a:t>Talk</a:t>
            </a:r>
            <a:endParaRPr lang="en-US" sz="2400" dirty="0"/>
          </a:p>
        </p:txBody>
      </p:sp>
      <p:sp>
        <p:nvSpPr>
          <p:cNvPr id="21" name="TextBox 20"/>
          <p:cNvSpPr txBox="1"/>
          <p:nvPr/>
        </p:nvSpPr>
        <p:spPr>
          <a:xfrm>
            <a:off x="2352920" y="2842383"/>
            <a:ext cx="697627" cy="830997"/>
          </a:xfrm>
          <a:prstGeom prst="rect">
            <a:avLst/>
          </a:prstGeom>
          <a:noFill/>
        </p:spPr>
        <p:txBody>
          <a:bodyPr wrap="none" rtlCol="0">
            <a:spAutoFit/>
          </a:bodyPr>
          <a:lstStyle/>
          <a:p>
            <a:pPr algn="ctr"/>
            <a:r>
              <a:rPr lang="en-US" sz="2400" dirty="0" smtClean="0"/>
              <a:t>MIT</a:t>
            </a:r>
          </a:p>
          <a:p>
            <a:pPr algn="ctr"/>
            <a:r>
              <a:rPr lang="en-US" sz="2400" dirty="0" smtClean="0"/>
              <a:t>Talk</a:t>
            </a:r>
            <a:endParaRPr lang="en-US" sz="2400" dirty="0"/>
          </a:p>
        </p:txBody>
      </p:sp>
    </p:spTree>
    <p:extLst>
      <p:ext uri="{BB962C8B-B14F-4D97-AF65-F5344CB8AC3E}">
        <p14:creationId xmlns:p14="http://schemas.microsoft.com/office/powerpoint/2010/main" val="28597833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a:xfrm flipH="1">
            <a:off x="130566" y="293052"/>
            <a:ext cx="4522238" cy="1407836"/>
          </a:xfrm>
          <a:prstGeom prst="wedgeEllipseCallout">
            <a:avLst/>
          </a:prstGeom>
          <a:solidFill>
            <a:schemeClr val="tx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6000" dirty="0">
              <a:solidFill>
                <a:schemeClr val="tx1"/>
              </a:solidFill>
            </a:endParaRPr>
          </a:p>
        </p:txBody>
      </p:sp>
      <p:sp>
        <p:nvSpPr>
          <p:cNvPr id="4" name="TextBox 3"/>
          <p:cNvSpPr txBox="1"/>
          <p:nvPr/>
        </p:nvSpPr>
        <p:spPr>
          <a:xfrm>
            <a:off x="1495470" y="428634"/>
            <a:ext cx="1571189" cy="1015663"/>
          </a:xfrm>
          <a:prstGeom prst="rect">
            <a:avLst/>
          </a:prstGeom>
          <a:noFill/>
        </p:spPr>
        <p:txBody>
          <a:bodyPr wrap="none" rtlCol="0">
            <a:spAutoFit/>
          </a:bodyPr>
          <a:lstStyle/>
          <a:p>
            <a:r>
              <a:rPr lang="en-US" sz="6000" dirty="0" smtClean="0">
                <a:solidFill>
                  <a:srgbClr val="FFFFFF"/>
                </a:solidFill>
                <a:latin typeface="American Typewriter"/>
                <a:cs typeface="American Typewriter"/>
              </a:rPr>
              <a:t>The</a:t>
            </a:r>
            <a:endParaRPr lang="en-US" sz="6000" dirty="0">
              <a:solidFill>
                <a:srgbClr val="FFFFFF"/>
              </a:solidFill>
              <a:latin typeface="American Typewriter"/>
              <a:cs typeface="American Typewriter"/>
            </a:endParaRPr>
          </a:p>
        </p:txBody>
      </p:sp>
      <p:sp>
        <p:nvSpPr>
          <p:cNvPr id="31" name="Oval Callout 30"/>
          <p:cNvSpPr/>
          <p:nvPr/>
        </p:nvSpPr>
        <p:spPr>
          <a:xfrm flipH="1">
            <a:off x="2324503" y="1424219"/>
            <a:ext cx="3942597" cy="1407836"/>
          </a:xfrm>
          <a:prstGeom prst="wedgeEllipseCallout">
            <a:avLst/>
          </a:prstGeom>
          <a:solidFill>
            <a:srgbClr val="000000"/>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6000" dirty="0">
              <a:solidFill>
                <a:schemeClr val="tx1"/>
              </a:solidFill>
            </a:endParaRPr>
          </a:p>
        </p:txBody>
      </p:sp>
      <p:sp>
        <p:nvSpPr>
          <p:cNvPr id="33" name="TextBox 32"/>
          <p:cNvSpPr txBox="1"/>
          <p:nvPr/>
        </p:nvSpPr>
        <p:spPr>
          <a:xfrm>
            <a:off x="3380906" y="1581652"/>
            <a:ext cx="1813317" cy="1015663"/>
          </a:xfrm>
          <a:prstGeom prst="rect">
            <a:avLst/>
          </a:prstGeom>
          <a:noFill/>
        </p:spPr>
        <p:txBody>
          <a:bodyPr wrap="none" rtlCol="0">
            <a:spAutoFit/>
          </a:bodyPr>
          <a:lstStyle/>
          <a:p>
            <a:r>
              <a:rPr lang="en-US" sz="6000" dirty="0" smtClean="0">
                <a:solidFill>
                  <a:srgbClr val="FFFFFF"/>
                </a:solidFill>
                <a:latin typeface="American Typewriter"/>
                <a:cs typeface="American Typewriter"/>
              </a:rPr>
              <a:t>Talk</a:t>
            </a:r>
            <a:endParaRPr lang="en-US" sz="6000" dirty="0">
              <a:solidFill>
                <a:srgbClr val="FFFFFF"/>
              </a:solidFill>
              <a:latin typeface="American Typewriter"/>
              <a:cs typeface="American Typewriter"/>
            </a:endParaRPr>
          </a:p>
        </p:txBody>
      </p:sp>
      <p:sp>
        <p:nvSpPr>
          <p:cNvPr id="35" name="Oval Callout 34"/>
          <p:cNvSpPr/>
          <p:nvPr/>
        </p:nvSpPr>
        <p:spPr>
          <a:xfrm flipH="1">
            <a:off x="4093024" y="2547223"/>
            <a:ext cx="4908535" cy="1407836"/>
          </a:xfrm>
          <a:prstGeom prst="wedgeEllipseCallout">
            <a:avLst/>
          </a:prstGeom>
          <a:solidFill>
            <a:srgbClr val="000000"/>
          </a:solidFill>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6000" dirty="0">
              <a:solidFill>
                <a:schemeClr val="tx1"/>
              </a:solidFill>
            </a:endParaRPr>
          </a:p>
        </p:txBody>
      </p:sp>
      <p:sp>
        <p:nvSpPr>
          <p:cNvPr id="37" name="TextBox 36"/>
          <p:cNvSpPr txBox="1"/>
          <p:nvPr/>
        </p:nvSpPr>
        <p:spPr>
          <a:xfrm>
            <a:off x="5646062" y="2683545"/>
            <a:ext cx="1813317" cy="1015663"/>
          </a:xfrm>
          <a:prstGeom prst="rect">
            <a:avLst/>
          </a:prstGeom>
          <a:noFill/>
        </p:spPr>
        <p:txBody>
          <a:bodyPr wrap="none" rtlCol="0">
            <a:spAutoFit/>
          </a:bodyPr>
          <a:lstStyle/>
          <a:p>
            <a:r>
              <a:rPr lang="en-US" sz="6000" dirty="0" smtClean="0">
                <a:solidFill>
                  <a:srgbClr val="FFFFFF"/>
                </a:solidFill>
                <a:latin typeface="American Typewriter"/>
                <a:cs typeface="American Typewriter"/>
              </a:rPr>
              <a:t>Talk</a:t>
            </a:r>
            <a:endParaRPr lang="en-US" sz="6000" dirty="0">
              <a:solidFill>
                <a:srgbClr val="FFFFFF"/>
              </a:solidFill>
              <a:latin typeface="American Typewriter"/>
              <a:cs typeface="American Typewriter"/>
            </a:endParaRPr>
          </a:p>
        </p:txBody>
      </p:sp>
      <p:sp>
        <p:nvSpPr>
          <p:cNvPr id="13" name="TextBox 12"/>
          <p:cNvSpPr txBox="1"/>
          <p:nvPr/>
        </p:nvSpPr>
        <p:spPr>
          <a:xfrm>
            <a:off x="7032095" y="4152575"/>
            <a:ext cx="1394831" cy="830997"/>
          </a:xfrm>
          <a:prstGeom prst="rect">
            <a:avLst/>
          </a:prstGeom>
          <a:noFill/>
        </p:spPr>
        <p:txBody>
          <a:bodyPr wrap="none" rtlCol="0">
            <a:spAutoFit/>
          </a:bodyPr>
          <a:lstStyle/>
          <a:p>
            <a:pPr algn="ctr"/>
            <a:r>
              <a:rPr lang="en-US" sz="2400" b="1" dirty="0" smtClean="0">
                <a:latin typeface="American Typewriter"/>
                <a:cs typeface="American Typewriter"/>
              </a:rPr>
              <a:t>Megan </a:t>
            </a:r>
          </a:p>
          <a:p>
            <a:pPr algn="ctr"/>
            <a:r>
              <a:rPr lang="en-US" sz="2400" b="1" dirty="0" smtClean="0">
                <a:latin typeface="American Typewriter"/>
                <a:cs typeface="American Typewriter"/>
              </a:rPr>
              <a:t>Monroe</a:t>
            </a:r>
            <a:endParaRPr lang="en-US" sz="2400" b="1" dirty="0">
              <a:latin typeface="American Typewriter"/>
              <a:cs typeface="American Typewriter"/>
            </a:endParaRPr>
          </a:p>
        </p:txBody>
      </p:sp>
      <p:pic>
        <p:nvPicPr>
          <p:cNvPr id="41" name="Picture 40" descr="HCIL-logo.png"/>
          <p:cNvPicPr>
            <a:picLocks noChangeAspect="1"/>
          </p:cNvPicPr>
          <p:nvPr/>
        </p:nvPicPr>
        <p:blipFill>
          <a:blip r:embed="rId3"/>
          <a:stretch>
            <a:fillRect/>
          </a:stretch>
        </p:blipFill>
        <p:spPr>
          <a:xfrm>
            <a:off x="8158791" y="115011"/>
            <a:ext cx="888342" cy="888342"/>
          </a:xfrm>
          <a:prstGeom prst="rect">
            <a:avLst/>
          </a:prstGeom>
        </p:spPr>
      </p:pic>
      <p:pic>
        <p:nvPicPr>
          <p:cNvPr id="10" name="Picture 9"/>
          <p:cNvPicPr>
            <a:picLocks noChangeAspect="1"/>
          </p:cNvPicPr>
          <p:nvPr/>
        </p:nvPicPr>
        <p:blipFill>
          <a:blip r:embed="rId4"/>
          <a:stretch>
            <a:fillRect/>
          </a:stretch>
        </p:blipFill>
        <p:spPr>
          <a:xfrm>
            <a:off x="48380" y="4104195"/>
            <a:ext cx="990925" cy="990925"/>
          </a:xfrm>
          <a:prstGeom prst="rect">
            <a:avLst/>
          </a:prstGeom>
        </p:spPr>
      </p:pic>
    </p:spTree>
    <p:extLst>
      <p:ext uri="{BB962C8B-B14F-4D97-AF65-F5344CB8AC3E}">
        <p14:creationId xmlns:p14="http://schemas.microsoft.com/office/powerpoint/2010/main" val="10849205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a:xfrm flipH="1">
            <a:off x="130566" y="293052"/>
            <a:ext cx="4522238" cy="1407836"/>
          </a:xfrm>
          <a:prstGeom prst="wedgeEllipseCallout">
            <a:avLst/>
          </a:prstGeom>
          <a:solidFill>
            <a:schemeClr val="tx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6000" dirty="0">
              <a:solidFill>
                <a:schemeClr val="tx1"/>
              </a:solidFill>
            </a:endParaRPr>
          </a:p>
        </p:txBody>
      </p:sp>
      <p:sp>
        <p:nvSpPr>
          <p:cNvPr id="4" name="TextBox 3"/>
          <p:cNvSpPr txBox="1"/>
          <p:nvPr/>
        </p:nvSpPr>
        <p:spPr>
          <a:xfrm>
            <a:off x="1495470" y="428634"/>
            <a:ext cx="1571189" cy="1015663"/>
          </a:xfrm>
          <a:prstGeom prst="rect">
            <a:avLst/>
          </a:prstGeom>
          <a:noFill/>
        </p:spPr>
        <p:txBody>
          <a:bodyPr wrap="none" rtlCol="0">
            <a:spAutoFit/>
          </a:bodyPr>
          <a:lstStyle/>
          <a:p>
            <a:r>
              <a:rPr lang="en-US" sz="6000" dirty="0" smtClean="0">
                <a:solidFill>
                  <a:srgbClr val="FFFFFF"/>
                </a:solidFill>
                <a:latin typeface="American Typewriter"/>
                <a:cs typeface="American Typewriter"/>
              </a:rPr>
              <a:t>The</a:t>
            </a:r>
            <a:endParaRPr lang="en-US" sz="6000" dirty="0">
              <a:solidFill>
                <a:srgbClr val="FFFFFF"/>
              </a:solidFill>
              <a:latin typeface="American Typewriter"/>
              <a:cs typeface="American Typewriter"/>
            </a:endParaRPr>
          </a:p>
        </p:txBody>
      </p:sp>
      <p:sp>
        <p:nvSpPr>
          <p:cNvPr id="31" name="Oval Callout 30"/>
          <p:cNvSpPr/>
          <p:nvPr/>
        </p:nvSpPr>
        <p:spPr>
          <a:xfrm flipH="1">
            <a:off x="2324503" y="1424219"/>
            <a:ext cx="3942597" cy="1407836"/>
          </a:xfrm>
          <a:prstGeom prst="wedgeEllipseCallout">
            <a:avLst/>
          </a:prstGeom>
          <a:solidFill>
            <a:srgbClr val="000000"/>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6000" dirty="0">
              <a:solidFill>
                <a:schemeClr val="tx1"/>
              </a:solidFill>
            </a:endParaRPr>
          </a:p>
        </p:txBody>
      </p:sp>
      <p:sp>
        <p:nvSpPr>
          <p:cNvPr id="33" name="TextBox 32"/>
          <p:cNvSpPr txBox="1"/>
          <p:nvPr/>
        </p:nvSpPr>
        <p:spPr>
          <a:xfrm>
            <a:off x="3380906" y="1581652"/>
            <a:ext cx="1813317" cy="1015663"/>
          </a:xfrm>
          <a:prstGeom prst="rect">
            <a:avLst/>
          </a:prstGeom>
          <a:noFill/>
        </p:spPr>
        <p:txBody>
          <a:bodyPr wrap="none" rtlCol="0">
            <a:spAutoFit/>
          </a:bodyPr>
          <a:lstStyle/>
          <a:p>
            <a:r>
              <a:rPr lang="en-US" sz="6000" dirty="0" smtClean="0">
                <a:solidFill>
                  <a:srgbClr val="FFFFFF"/>
                </a:solidFill>
                <a:latin typeface="American Typewriter"/>
                <a:cs typeface="American Typewriter"/>
              </a:rPr>
              <a:t>Talk</a:t>
            </a:r>
            <a:endParaRPr lang="en-US" sz="6000" dirty="0">
              <a:solidFill>
                <a:srgbClr val="FFFFFF"/>
              </a:solidFill>
              <a:latin typeface="American Typewriter"/>
              <a:cs typeface="American Typewriter"/>
            </a:endParaRPr>
          </a:p>
        </p:txBody>
      </p:sp>
      <p:sp>
        <p:nvSpPr>
          <p:cNvPr id="35" name="Oval Callout 34"/>
          <p:cNvSpPr/>
          <p:nvPr/>
        </p:nvSpPr>
        <p:spPr>
          <a:xfrm flipH="1">
            <a:off x="4093024" y="2547223"/>
            <a:ext cx="4908535" cy="1407836"/>
          </a:xfrm>
          <a:prstGeom prst="wedgeEllipseCallout">
            <a:avLst/>
          </a:prstGeom>
          <a:solidFill>
            <a:srgbClr val="000000"/>
          </a:solidFill>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6000" dirty="0">
              <a:solidFill>
                <a:schemeClr val="tx1"/>
              </a:solidFill>
            </a:endParaRPr>
          </a:p>
        </p:txBody>
      </p:sp>
      <p:sp>
        <p:nvSpPr>
          <p:cNvPr id="37" name="TextBox 36"/>
          <p:cNvSpPr txBox="1"/>
          <p:nvPr/>
        </p:nvSpPr>
        <p:spPr>
          <a:xfrm>
            <a:off x="5646062" y="2683545"/>
            <a:ext cx="1813317" cy="1015663"/>
          </a:xfrm>
          <a:prstGeom prst="rect">
            <a:avLst/>
          </a:prstGeom>
          <a:noFill/>
        </p:spPr>
        <p:txBody>
          <a:bodyPr wrap="none" rtlCol="0">
            <a:spAutoFit/>
          </a:bodyPr>
          <a:lstStyle/>
          <a:p>
            <a:r>
              <a:rPr lang="en-US" sz="6000" dirty="0" smtClean="0">
                <a:solidFill>
                  <a:srgbClr val="FFFFFF"/>
                </a:solidFill>
                <a:latin typeface="American Typewriter"/>
                <a:cs typeface="American Typewriter"/>
              </a:rPr>
              <a:t>Talk</a:t>
            </a:r>
            <a:endParaRPr lang="en-US" sz="6000" dirty="0">
              <a:solidFill>
                <a:srgbClr val="FFFFFF"/>
              </a:solidFill>
              <a:latin typeface="American Typewriter"/>
              <a:cs typeface="American Typewriter"/>
            </a:endParaRPr>
          </a:p>
        </p:txBody>
      </p:sp>
      <p:sp>
        <p:nvSpPr>
          <p:cNvPr id="13" name="TextBox 12"/>
          <p:cNvSpPr txBox="1"/>
          <p:nvPr/>
        </p:nvSpPr>
        <p:spPr>
          <a:xfrm>
            <a:off x="7032095" y="4152575"/>
            <a:ext cx="1394831" cy="830997"/>
          </a:xfrm>
          <a:prstGeom prst="rect">
            <a:avLst/>
          </a:prstGeom>
          <a:noFill/>
        </p:spPr>
        <p:txBody>
          <a:bodyPr wrap="none" rtlCol="0">
            <a:spAutoFit/>
          </a:bodyPr>
          <a:lstStyle/>
          <a:p>
            <a:pPr algn="ctr"/>
            <a:r>
              <a:rPr lang="en-US" sz="2400" b="1" dirty="0" smtClean="0">
                <a:latin typeface="American Typewriter"/>
                <a:cs typeface="American Typewriter"/>
              </a:rPr>
              <a:t>Megan </a:t>
            </a:r>
          </a:p>
          <a:p>
            <a:pPr algn="ctr"/>
            <a:r>
              <a:rPr lang="en-US" sz="2400" b="1" dirty="0" smtClean="0">
                <a:latin typeface="American Typewriter"/>
                <a:cs typeface="American Typewriter"/>
              </a:rPr>
              <a:t>Monroe</a:t>
            </a:r>
            <a:endParaRPr lang="en-US" sz="2400" b="1" dirty="0">
              <a:latin typeface="American Typewriter"/>
              <a:cs typeface="American Typewriter"/>
            </a:endParaRPr>
          </a:p>
        </p:txBody>
      </p:sp>
      <p:sp>
        <p:nvSpPr>
          <p:cNvPr id="11" name="Rectangle 10"/>
          <p:cNvSpPr/>
          <p:nvPr/>
        </p:nvSpPr>
        <p:spPr>
          <a:xfrm>
            <a:off x="24190" y="0"/>
            <a:ext cx="9119810" cy="5143500"/>
          </a:xfrm>
          <a:prstGeom prst="rect">
            <a:avLst/>
          </a:prstGeom>
          <a:solidFill>
            <a:schemeClr val="bg1">
              <a:alpha val="8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 name="Picture 40" descr="HCIL-logo.png"/>
          <p:cNvPicPr>
            <a:picLocks noChangeAspect="1"/>
          </p:cNvPicPr>
          <p:nvPr/>
        </p:nvPicPr>
        <p:blipFill>
          <a:blip r:embed="rId3"/>
          <a:stretch>
            <a:fillRect/>
          </a:stretch>
        </p:blipFill>
        <p:spPr>
          <a:xfrm>
            <a:off x="8158791" y="115011"/>
            <a:ext cx="888342" cy="888342"/>
          </a:xfrm>
          <a:prstGeom prst="rect">
            <a:avLst/>
          </a:prstGeom>
        </p:spPr>
      </p:pic>
      <p:pic>
        <p:nvPicPr>
          <p:cNvPr id="10" name="Picture 9"/>
          <p:cNvPicPr>
            <a:picLocks noChangeAspect="1"/>
          </p:cNvPicPr>
          <p:nvPr/>
        </p:nvPicPr>
        <p:blipFill>
          <a:blip r:embed="rId4"/>
          <a:stretch>
            <a:fillRect/>
          </a:stretch>
        </p:blipFill>
        <p:spPr>
          <a:xfrm>
            <a:off x="48380" y="4104195"/>
            <a:ext cx="990925" cy="990925"/>
          </a:xfrm>
          <a:prstGeom prst="rect">
            <a:avLst/>
          </a:prstGeom>
        </p:spPr>
      </p:pic>
      <p:sp>
        <p:nvSpPr>
          <p:cNvPr id="12" name="Down Arrow 11"/>
          <p:cNvSpPr/>
          <p:nvPr/>
        </p:nvSpPr>
        <p:spPr>
          <a:xfrm rot="3460003">
            <a:off x="1096098" y="2890431"/>
            <a:ext cx="1508228" cy="1850146"/>
          </a:xfrm>
          <a:prstGeom prst="down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sp>
      <p:sp>
        <p:nvSpPr>
          <p:cNvPr id="14" name="Down Arrow 13"/>
          <p:cNvSpPr/>
          <p:nvPr/>
        </p:nvSpPr>
        <p:spPr>
          <a:xfrm rot="14376373">
            <a:off x="6493336" y="308446"/>
            <a:ext cx="1508228" cy="1850146"/>
          </a:xfrm>
          <a:prstGeom prst="down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849205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5074566" y="1124858"/>
            <a:ext cx="980199" cy="3837214"/>
          </a:xfrm>
          <a:prstGeom prst="rect">
            <a:avLst/>
          </a:prstGeom>
        </p:spPr>
      </p:pic>
      <p:pic>
        <p:nvPicPr>
          <p:cNvPr id="3" name="Picture 2"/>
          <p:cNvPicPr>
            <a:picLocks noChangeAspect="1"/>
          </p:cNvPicPr>
          <p:nvPr/>
        </p:nvPicPr>
        <p:blipFill>
          <a:blip r:embed="rId3"/>
          <a:stretch>
            <a:fillRect/>
          </a:stretch>
        </p:blipFill>
        <p:spPr>
          <a:xfrm>
            <a:off x="1689856" y="1124857"/>
            <a:ext cx="2279613" cy="3837214"/>
          </a:xfrm>
          <a:prstGeom prst="rect">
            <a:avLst/>
          </a:prstGeom>
        </p:spPr>
      </p:pic>
      <p:sp>
        <p:nvSpPr>
          <p:cNvPr id="5" name="Oval Callout 4"/>
          <p:cNvSpPr/>
          <p:nvPr/>
        </p:nvSpPr>
        <p:spPr>
          <a:xfrm>
            <a:off x="2189238" y="169333"/>
            <a:ext cx="3023809" cy="990600"/>
          </a:xfrm>
          <a:prstGeom prst="wedgeEllipseCallout">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6" name="TextBox 5"/>
          <p:cNvSpPr txBox="1"/>
          <p:nvPr/>
        </p:nvSpPr>
        <p:spPr>
          <a:xfrm>
            <a:off x="2419046" y="447525"/>
            <a:ext cx="2655520" cy="369332"/>
          </a:xfrm>
          <a:prstGeom prst="rect">
            <a:avLst/>
          </a:prstGeom>
          <a:noFill/>
        </p:spPr>
        <p:txBody>
          <a:bodyPr wrap="none" rtlCol="0">
            <a:spAutoFit/>
          </a:bodyPr>
          <a:lstStyle/>
          <a:p>
            <a:r>
              <a:rPr lang="en-US" dirty="0" smtClean="0"/>
              <a:t>What was that talk about?</a:t>
            </a:r>
            <a:endParaRPr lang="en-US" dirty="0"/>
          </a:p>
        </p:txBody>
      </p:sp>
      <p:grpSp>
        <p:nvGrpSpPr>
          <p:cNvPr id="11" name="Group 10"/>
          <p:cNvGrpSpPr/>
          <p:nvPr/>
        </p:nvGrpSpPr>
        <p:grpSpPr>
          <a:xfrm>
            <a:off x="5516024" y="473957"/>
            <a:ext cx="3023809" cy="990600"/>
            <a:chOff x="5516024" y="473957"/>
            <a:chExt cx="3023809" cy="990600"/>
          </a:xfrm>
        </p:grpSpPr>
        <p:grpSp>
          <p:nvGrpSpPr>
            <p:cNvPr id="2" name="Group 9"/>
            <p:cNvGrpSpPr/>
            <p:nvPr/>
          </p:nvGrpSpPr>
          <p:grpSpPr>
            <a:xfrm>
              <a:off x="5516024" y="473957"/>
              <a:ext cx="3023809" cy="990600"/>
              <a:chOff x="5516024" y="473957"/>
              <a:chExt cx="3023809" cy="990600"/>
            </a:xfrm>
          </p:grpSpPr>
          <p:sp>
            <p:nvSpPr>
              <p:cNvPr id="8" name="Oval Callout 7"/>
              <p:cNvSpPr/>
              <p:nvPr/>
            </p:nvSpPr>
            <p:spPr>
              <a:xfrm>
                <a:off x="5516024" y="473957"/>
                <a:ext cx="3023809" cy="990600"/>
              </a:xfrm>
              <a:prstGeom prst="wedgeEllipseCallout">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9" name="TextBox 8"/>
              <p:cNvSpPr txBox="1"/>
              <p:nvPr/>
            </p:nvSpPr>
            <p:spPr>
              <a:xfrm>
                <a:off x="5963542" y="510249"/>
                <a:ext cx="2198939" cy="707886"/>
              </a:xfrm>
              <a:prstGeom prst="rect">
                <a:avLst/>
              </a:prstGeom>
              <a:noFill/>
            </p:spPr>
            <p:txBody>
              <a:bodyPr wrap="none" rtlCol="0">
                <a:spAutoFit/>
              </a:bodyPr>
              <a:lstStyle/>
              <a:p>
                <a:r>
                  <a:rPr lang="en-US" dirty="0" smtClean="0"/>
                  <a:t>______________</a:t>
                </a:r>
                <a:r>
                  <a:rPr lang="en-US" sz="4000" dirty="0" smtClean="0"/>
                  <a:t>!?</a:t>
                </a:r>
                <a:endParaRPr lang="en-US" sz="4000" dirty="0"/>
              </a:p>
            </p:txBody>
          </p:sp>
        </p:grpSp>
        <p:pic>
          <p:nvPicPr>
            <p:cNvPr id="10" name="Picture 9"/>
            <p:cNvPicPr>
              <a:picLocks noChangeAspect="1"/>
            </p:cNvPicPr>
            <p:nvPr/>
          </p:nvPicPr>
          <p:blipFill>
            <a:blip r:embed="rId4"/>
            <a:stretch>
              <a:fillRect/>
            </a:stretch>
          </p:blipFill>
          <p:spPr>
            <a:xfrm>
              <a:off x="6657148" y="522337"/>
              <a:ext cx="553205" cy="553205"/>
            </a:xfrm>
            <a:prstGeom prst="rect">
              <a:avLst/>
            </a:prstGeom>
          </p:spPr>
        </p:pic>
      </p:grpSp>
    </p:spTree>
    <p:extLst>
      <p:ext uri="{BB962C8B-B14F-4D97-AF65-F5344CB8AC3E}">
        <p14:creationId xmlns:p14="http://schemas.microsoft.com/office/powerpoint/2010/main" val="67443334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4859525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5074566" y="1124858"/>
            <a:ext cx="980199" cy="3837214"/>
          </a:xfrm>
          <a:prstGeom prst="rect">
            <a:avLst/>
          </a:prstGeom>
        </p:spPr>
      </p:pic>
      <p:pic>
        <p:nvPicPr>
          <p:cNvPr id="3" name="Picture 2"/>
          <p:cNvPicPr>
            <a:picLocks noChangeAspect="1"/>
          </p:cNvPicPr>
          <p:nvPr/>
        </p:nvPicPr>
        <p:blipFill>
          <a:blip r:embed="rId3"/>
          <a:stretch>
            <a:fillRect/>
          </a:stretch>
        </p:blipFill>
        <p:spPr>
          <a:xfrm>
            <a:off x="1689856" y="1124857"/>
            <a:ext cx="2279613" cy="3837214"/>
          </a:xfrm>
          <a:prstGeom prst="rect">
            <a:avLst/>
          </a:prstGeom>
        </p:spPr>
      </p:pic>
      <p:sp>
        <p:nvSpPr>
          <p:cNvPr id="5" name="Oval Callout 4"/>
          <p:cNvSpPr/>
          <p:nvPr/>
        </p:nvSpPr>
        <p:spPr>
          <a:xfrm>
            <a:off x="2189238" y="169333"/>
            <a:ext cx="3023809" cy="990600"/>
          </a:xfrm>
          <a:prstGeom prst="wedgeEllipseCallout">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6" name="TextBox 5"/>
          <p:cNvSpPr txBox="1"/>
          <p:nvPr/>
        </p:nvSpPr>
        <p:spPr>
          <a:xfrm>
            <a:off x="2419046" y="447525"/>
            <a:ext cx="2655520" cy="369332"/>
          </a:xfrm>
          <a:prstGeom prst="rect">
            <a:avLst/>
          </a:prstGeom>
          <a:noFill/>
        </p:spPr>
        <p:txBody>
          <a:bodyPr wrap="none" rtlCol="0">
            <a:spAutoFit/>
          </a:bodyPr>
          <a:lstStyle/>
          <a:p>
            <a:r>
              <a:rPr lang="en-US" dirty="0" smtClean="0"/>
              <a:t>What was that talk about?</a:t>
            </a:r>
            <a:endParaRPr lang="en-US" dirty="0"/>
          </a:p>
        </p:txBody>
      </p:sp>
      <p:grpSp>
        <p:nvGrpSpPr>
          <p:cNvPr id="2" name="Group 9"/>
          <p:cNvGrpSpPr/>
          <p:nvPr/>
        </p:nvGrpSpPr>
        <p:grpSpPr>
          <a:xfrm>
            <a:off x="5516024" y="473957"/>
            <a:ext cx="3023809" cy="990600"/>
            <a:chOff x="5516024" y="473957"/>
            <a:chExt cx="3023809" cy="990600"/>
          </a:xfrm>
        </p:grpSpPr>
        <p:sp>
          <p:nvSpPr>
            <p:cNvPr id="8" name="Oval Callout 7"/>
            <p:cNvSpPr/>
            <p:nvPr/>
          </p:nvSpPr>
          <p:spPr>
            <a:xfrm>
              <a:off x="5516024" y="473957"/>
              <a:ext cx="3023809" cy="990600"/>
            </a:xfrm>
            <a:prstGeom prst="wedgeEllipseCallout">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9" name="TextBox 8"/>
            <p:cNvSpPr txBox="1"/>
            <p:nvPr/>
          </p:nvSpPr>
          <p:spPr>
            <a:xfrm>
              <a:off x="5963542" y="510249"/>
              <a:ext cx="2128307" cy="707886"/>
            </a:xfrm>
            <a:prstGeom prst="rect">
              <a:avLst/>
            </a:prstGeom>
            <a:noFill/>
          </p:spPr>
          <p:txBody>
            <a:bodyPr wrap="none" rtlCol="0">
              <a:spAutoFit/>
            </a:bodyPr>
            <a:lstStyle/>
            <a:p>
              <a:r>
                <a:rPr lang="en-US" dirty="0" smtClean="0"/>
                <a:t>______________</a:t>
              </a:r>
              <a:r>
                <a:rPr lang="en-US" sz="4000" dirty="0" smtClean="0"/>
                <a:t>!!</a:t>
              </a:r>
              <a:endParaRPr lang="en-US" sz="4000" dirty="0"/>
            </a:p>
          </p:txBody>
        </p:sp>
      </p:grpSp>
      <p:grpSp>
        <p:nvGrpSpPr>
          <p:cNvPr id="13" name="Group 12"/>
          <p:cNvGrpSpPr/>
          <p:nvPr/>
        </p:nvGrpSpPr>
        <p:grpSpPr>
          <a:xfrm>
            <a:off x="6232071" y="576464"/>
            <a:ext cx="1248198" cy="480786"/>
            <a:chOff x="6232071" y="576464"/>
            <a:chExt cx="1248198" cy="480786"/>
          </a:xfrm>
        </p:grpSpPr>
        <p:pic>
          <p:nvPicPr>
            <p:cNvPr id="4" name="Picture 3"/>
            <p:cNvPicPr>
              <a:picLocks noChangeAspect="1"/>
            </p:cNvPicPr>
            <p:nvPr/>
          </p:nvPicPr>
          <p:blipFill>
            <a:blip r:embed="rId4"/>
            <a:stretch>
              <a:fillRect/>
            </a:stretch>
          </p:blipFill>
          <p:spPr>
            <a:xfrm>
              <a:off x="6232071" y="639750"/>
              <a:ext cx="629712" cy="354213"/>
            </a:xfrm>
            <a:prstGeom prst="rect">
              <a:avLst/>
            </a:prstGeom>
          </p:spPr>
        </p:pic>
        <p:pic>
          <p:nvPicPr>
            <p:cNvPr id="7" name="Picture 6"/>
            <p:cNvPicPr>
              <a:picLocks noChangeAspect="1"/>
            </p:cNvPicPr>
            <p:nvPr/>
          </p:nvPicPr>
          <p:blipFill rotWithShape="1">
            <a:blip r:embed="rId5"/>
            <a:srcRect l="23315" t="17637" r="22822" b="29100"/>
            <a:stretch/>
          </p:blipFill>
          <p:spPr>
            <a:xfrm>
              <a:off x="6994073" y="576464"/>
              <a:ext cx="486196" cy="480786"/>
            </a:xfrm>
            <a:prstGeom prst="rect">
              <a:avLst/>
            </a:prstGeom>
          </p:spPr>
        </p:pic>
      </p:grpSp>
    </p:spTree>
    <p:extLst>
      <p:ext uri="{BB962C8B-B14F-4D97-AF65-F5344CB8AC3E}">
        <p14:creationId xmlns:p14="http://schemas.microsoft.com/office/powerpoint/2010/main" val="172757073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19960" y="0"/>
            <a:ext cx="822960" cy="8229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3142741" y="0"/>
            <a:ext cx="822960" cy="8229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9" name="TextBox 8"/>
          <p:cNvSpPr txBox="1"/>
          <p:nvPr/>
        </p:nvSpPr>
        <p:spPr>
          <a:xfrm>
            <a:off x="3368416" y="129329"/>
            <a:ext cx="392656" cy="584776"/>
          </a:xfrm>
          <a:prstGeom prst="rect">
            <a:avLst/>
          </a:prstGeom>
          <a:noFill/>
        </p:spPr>
        <p:txBody>
          <a:bodyPr wrap="none" rtlCol="0">
            <a:spAutoFit/>
          </a:bodyPr>
          <a:lstStyle/>
          <a:p>
            <a:pPr algn="ctr"/>
            <a:r>
              <a:rPr lang="en-US" sz="3200" dirty="0" smtClean="0">
                <a:solidFill>
                  <a:srgbClr val="FFFFFF"/>
                </a:solidFill>
              </a:rPr>
              <a:t>1</a:t>
            </a:r>
            <a:endParaRPr lang="en-US" sz="3200" dirty="0">
              <a:solidFill>
                <a:srgbClr val="FFFFFF"/>
              </a:solidFill>
            </a:endParaRPr>
          </a:p>
        </p:txBody>
      </p:sp>
      <p:sp>
        <p:nvSpPr>
          <p:cNvPr id="10" name="TextBox 9"/>
          <p:cNvSpPr txBox="1"/>
          <p:nvPr/>
        </p:nvSpPr>
        <p:spPr>
          <a:xfrm>
            <a:off x="4932308" y="129329"/>
            <a:ext cx="392656" cy="584776"/>
          </a:xfrm>
          <a:prstGeom prst="rect">
            <a:avLst/>
          </a:prstGeom>
          <a:noFill/>
        </p:spPr>
        <p:txBody>
          <a:bodyPr wrap="none" rtlCol="0">
            <a:spAutoFit/>
          </a:bodyPr>
          <a:lstStyle/>
          <a:p>
            <a:pPr algn="ctr"/>
            <a:r>
              <a:rPr lang="en-US" sz="3200" dirty="0" smtClean="0">
                <a:solidFill>
                  <a:srgbClr val="FFFFFF"/>
                </a:solidFill>
              </a:rPr>
              <a:t>2</a:t>
            </a:r>
            <a:endParaRPr lang="en-US" sz="3200" dirty="0">
              <a:solidFill>
                <a:srgbClr val="FFFFFF"/>
              </a:solidFill>
            </a:endParaRPr>
          </a:p>
        </p:txBody>
      </p:sp>
    </p:spTree>
    <p:extLst>
      <p:ext uri="{BB962C8B-B14F-4D97-AF65-F5344CB8AC3E}">
        <p14:creationId xmlns:p14="http://schemas.microsoft.com/office/powerpoint/2010/main" val="9380216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92953" y="1074048"/>
            <a:ext cx="5128381" cy="1768928"/>
          </a:xfrm>
          <a:prstGeom prst="rect">
            <a:avLst/>
          </a:prstGeom>
          <a:ln>
            <a:solidFill>
              <a:schemeClr val="tx1"/>
            </a:solidFill>
          </a:ln>
        </p:spPr>
      </p:pic>
      <p:sp>
        <p:nvSpPr>
          <p:cNvPr id="4" name="Rectangle 3"/>
          <p:cNvSpPr/>
          <p:nvPr/>
        </p:nvSpPr>
        <p:spPr>
          <a:xfrm>
            <a:off x="2911948" y="1569710"/>
            <a:ext cx="3354411" cy="8229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2" name="TextBox 1"/>
          <p:cNvSpPr txBox="1"/>
          <p:nvPr/>
        </p:nvSpPr>
        <p:spPr>
          <a:xfrm>
            <a:off x="2921524" y="1611971"/>
            <a:ext cx="3344836" cy="707886"/>
          </a:xfrm>
          <a:prstGeom prst="rect">
            <a:avLst/>
          </a:prstGeom>
          <a:noFill/>
        </p:spPr>
        <p:txBody>
          <a:bodyPr wrap="none" rtlCol="0">
            <a:spAutoFit/>
          </a:bodyPr>
          <a:lstStyle/>
          <a:p>
            <a:r>
              <a:rPr lang="en-US" sz="4000" dirty="0" smtClean="0">
                <a:solidFill>
                  <a:schemeClr val="bg1"/>
                </a:solidFill>
              </a:rPr>
              <a:t>Provide images</a:t>
            </a:r>
            <a:endParaRPr lang="en-US" sz="4000" dirty="0">
              <a:solidFill>
                <a:schemeClr val="bg1"/>
              </a:solidFill>
            </a:endParaRPr>
          </a:p>
        </p:txBody>
      </p:sp>
      <p:sp>
        <p:nvSpPr>
          <p:cNvPr id="7" name="Rectangle 6"/>
          <p:cNvSpPr/>
          <p:nvPr/>
        </p:nvSpPr>
        <p:spPr>
          <a:xfrm>
            <a:off x="4719960" y="0"/>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3142741" y="0"/>
            <a:ext cx="822960" cy="8229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9" name="TextBox 8"/>
          <p:cNvSpPr txBox="1"/>
          <p:nvPr/>
        </p:nvSpPr>
        <p:spPr>
          <a:xfrm>
            <a:off x="3368416" y="129329"/>
            <a:ext cx="392656" cy="584776"/>
          </a:xfrm>
          <a:prstGeom prst="rect">
            <a:avLst/>
          </a:prstGeom>
          <a:noFill/>
        </p:spPr>
        <p:txBody>
          <a:bodyPr wrap="none" rtlCol="0">
            <a:spAutoFit/>
          </a:bodyPr>
          <a:lstStyle/>
          <a:p>
            <a:pPr algn="ctr"/>
            <a:r>
              <a:rPr lang="en-US" sz="3200" dirty="0" smtClean="0">
                <a:solidFill>
                  <a:srgbClr val="FFFFFF"/>
                </a:solidFill>
              </a:rPr>
              <a:t>1</a:t>
            </a:r>
            <a:endParaRPr lang="en-US" sz="3200" dirty="0">
              <a:solidFill>
                <a:srgbClr val="FFFFFF"/>
              </a:solidFill>
            </a:endParaRPr>
          </a:p>
        </p:txBody>
      </p:sp>
      <p:sp>
        <p:nvSpPr>
          <p:cNvPr id="10" name="TextBox 9"/>
          <p:cNvSpPr txBox="1"/>
          <p:nvPr/>
        </p:nvSpPr>
        <p:spPr>
          <a:xfrm>
            <a:off x="4932308" y="129329"/>
            <a:ext cx="392656" cy="584776"/>
          </a:xfrm>
          <a:prstGeom prst="rect">
            <a:avLst/>
          </a:prstGeom>
          <a:noFill/>
        </p:spPr>
        <p:txBody>
          <a:bodyPr wrap="none" rtlCol="0">
            <a:spAutoFit/>
          </a:bodyPr>
          <a:lstStyle/>
          <a:p>
            <a:pPr algn="ctr"/>
            <a:r>
              <a:rPr lang="en-US" sz="3200" dirty="0" smtClean="0">
                <a:solidFill>
                  <a:srgbClr val="FFFFFF"/>
                </a:solidFill>
              </a:rPr>
              <a:t>2</a:t>
            </a:r>
            <a:endParaRPr lang="en-US" sz="3200" dirty="0">
              <a:solidFill>
                <a:srgbClr val="FFFFFF"/>
              </a:solidFill>
            </a:endParaRPr>
          </a:p>
        </p:txBody>
      </p:sp>
    </p:spTree>
    <p:extLst>
      <p:ext uri="{BB962C8B-B14F-4D97-AF65-F5344CB8AC3E}">
        <p14:creationId xmlns:p14="http://schemas.microsoft.com/office/powerpoint/2010/main" val="20951701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0216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588799" y="1078426"/>
            <a:ext cx="8097088" cy="1015663"/>
          </a:xfrm>
          <a:prstGeom prst="rect">
            <a:avLst/>
          </a:prstGeom>
          <a:noFill/>
        </p:spPr>
        <p:txBody>
          <a:bodyPr wrap="none" rtlCol="0">
            <a:spAutoFit/>
          </a:bodyPr>
          <a:lstStyle/>
          <a:p>
            <a:pPr>
              <a:buFont typeface="Arial"/>
              <a:buChar char="•"/>
            </a:pPr>
            <a:r>
              <a:rPr lang="en-US" sz="6000" dirty="0" smtClean="0"/>
              <a:t> Develop linear narrative</a:t>
            </a:r>
            <a:endParaRPr lang="en-US" sz="6000" dirty="0"/>
          </a:p>
        </p:txBody>
      </p:sp>
    </p:spTree>
    <p:extLst>
      <p:ext uri="{BB962C8B-B14F-4D97-AF65-F5344CB8AC3E}">
        <p14:creationId xmlns:p14="http://schemas.microsoft.com/office/powerpoint/2010/main" val="9380216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588799" y="1078426"/>
            <a:ext cx="7520007" cy="1015663"/>
          </a:xfrm>
          <a:prstGeom prst="rect">
            <a:avLst/>
          </a:prstGeom>
          <a:noFill/>
        </p:spPr>
        <p:txBody>
          <a:bodyPr wrap="none" rtlCol="0">
            <a:spAutoFit/>
          </a:bodyPr>
          <a:lstStyle/>
          <a:p>
            <a:pPr>
              <a:buFont typeface="Arial"/>
              <a:buChar char="•"/>
            </a:pPr>
            <a:r>
              <a:rPr lang="en-US" sz="6000" dirty="0" smtClean="0"/>
              <a:t> Something totally else</a:t>
            </a:r>
            <a:endParaRPr lang="en-US" sz="6000" dirty="0"/>
          </a:p>
        </p:txBody>
      </p:sp>
    </p:spTree>
    <p:extLst>
      <p:ext uri="{BB962C8B-B14F-4D97-AF65-F5344CB8AC3E}">
        <p14:creationId xmlns:p14="http://schemas.microsoft.com/office/powerpoint/2010/main" val="9380216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515079"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9" name="Straight Arrow Connector 8"/>
          <p:cNvCxnSpPr>
            <a:stCxn id="6" idx="6"/>
            <a:endCxn id="12" idx="2"/>
          </p:cNvCxnSpPr>
          <p:nvPr/>
        </p:nvCxnSpPr>
        <p:spPr>
          <a:xfrm>
            <a:off x="984147" y="2525150"/>
            <a:ext cx="1492779"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4356526"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2" name="Oval 11"/>
          <p:cNvSpPr/>
          <p:nvPr/>
        </p:nvSpPr>
        <p:spPr>
          <a:xfrm>
            <a:off x="2476926"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13" name="Straight Arrow Connector 12"/>
          <p:cNvCxnSpPr>
            <a:stCxn id="12" idx="6"/>
            <a:endCxn id="10" idx="2"/>
          </p:cNvCxnSpPr>
          <p:nvPr/>
        </p:nvCxnSpPr>
        <p:spPr>
          <a:xfrm>
            <a:off x="2945994" y="2525150"/>
            <a:ext cx="1410532"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79385" y="2842383"/>
            <a:ext cx="697627" cy="830997"/>
          </a:xfrm>
          <a:prstGeom prst="rect">
            <a:avLst/>
          </a:prstGeom>
          <a:noFill/>
        </p:spPr>
        <p:txBody>
          <a:bodyPr wrap="none" rtlCol="0">
            <a:spAutoFit/>
          </a:bodyPr>
          <a:lstStyle/>
          <a:p>
            <a:pPr algn="ctr"/>
            <a:r>
              <a:rPr lang="en-US" sz="2400" dirty="0" smtClean="0"/>
              <a:t>CHI</a:t>
            </a:r>
          </a:p>
          <a:p>
            <a:pPr algn="ctr"/>
            <a:r>
              <a:rPr lang="en-US" sz="2400" dirty="0" smtClean="0"/>
              <a:t>Talk</a:t>
            </a:r>
            <a:endParaRPr lang="en-US" sz="2400" dirty="0"/>
          </a:p>
        </p:txBody>
      </p:sp>
      <p:sp>
        <p:nvSpPr>
          <p:cNvPr id="21" name="TextBox 20"/>
          <p:cNvSpPr txBox="1"/>
          <p:nvPr/>
        </p:nvSpPr>
        <p:spPr>
          <a:xfrm>
            <a:off x="2352920" y="2842383"/>
            <a:ext cx="697627" cy="830997"/>
          </a:xfrm>
          <a:prstGeom prst="rect">
            <a:avLst/>
          </a:prstGeom>
          <a:noFill/>
        </p:spPr>
        <p:txBody>
          <a:bodyPr wrap="none" rtlCol="0">
            <a:spAutoFit/>
          </a:bodyPr>
          <a:lstStyle/>
          <a:p>
            <a:pPr algn="ctr"/>
            <a:r>
              <a:rPr lang="en-US" sz="2400" dirty="0" smtClean="0"/>
              <a:t>MIT</a:t>
            </a:r>
          </a:p>
          <a:p>
            <a:pPr algn="ctr"/>
            <a:r>
              <a:rPr lang="en-US" sz="2400" dirty="0" smtClean="0"/>
              <a:t>Talk</a:t>
            </a:r>
            <a:endParaRPr lang="en-US" sz="2400" dirty="0"/>
          </a:p>
        </p:txBody>
      </p:sp>
      <p:sp>
        <p:nvSpPr>
          <p:cNvPr id="22" name="TextBox 21"/>
          <p:cNvSpPr txBox="1"/>
          <p:nvPr/>
        </p:nvSpPr>
        <p:spPr>
          <a:xfrm>
            <a:off x="4247046" y="2842383"/>
            <a:ext cx="692768" cy="830997"/>
          </a:xfrm>
          <a:prstGeom prst="rect">
            <a:avLst/>
          </a:prstGeom>
          <a:noFill/>
        </p:spPr>
        <p:txBody>
          <a:bodyPr wrap="none" rtlCol="0">
            <a:spAutoFit/>
          </a:bodyPr>
          <a:lstStyle/>
          <a:p>
            <a:pPr algn="ctr"/>
            <a:r>
              <a:rPr lang="en-US" sz="2400" dirty="0" smtClean="0"/>
              <a:t>IBM</a:t>
            </a:r>
          </a:p>
          <a:p>
            <a:pPr algn="ctr"/>
            <a:r>
              <a:rPr lang="en-US" sz="2400" dirty="0" smtClean="0"/>
              <a:t>Job</a:t>
            </a:r>
            <a:endParaRPr lang="en-US" sz="2400" dirty="0"/>
          </a:p>
        </p:txBody>
      </p:sp>
    </p:spTree>
    <p:extLst>
      <p:ext uri="{BB962C8B-B14F-4D97-AF65-F5344CB8AC3E}">
        <p14:creationId xmlns:p14="http://schemas.microsoft.com/office/powerpoint/2010/main" val="25330846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588799" y="1078426"/>
            <a:ext cx="7827784" cy="1015663"/>
          </a:xfrm>
          <a:prstGeom prst="rect">
            <a:avLst/>
          </a:prstGeom>
          <a:noFill/>
        </p:spPr>
        <p:txBody>
          <a:bodyPr wrap="none" rtlCol="0">
            <a:spAutoFit/>
          </a:bodyPr>
          <a:lstStyle/>
          <a:p>
            <a:pPr>
              <a:buFont typeface="Arial"/>
              <a:buChar char="•"/>
            </a:pPr>
            <a:r>
              <a:rPr lang="en-US" sz="6000" dirty="0" smtClean="0"/>
              <a:t> Another different thing</a:t>
            </a:r>
            <a:endParaRPr lang="en-US" sz="6000" dirty="0"/>
          </a:p>
        </p:txBody>
      </p:sp>
    </p:spTree>
    <p:extLst>
      <p:ext uri="{BB962C8B-B14F-4D97-AF65-F5344CB8AC3E}">
        <p14:creationId xmlns:p14="http://schemas.microsoft.com/office/powerpoint/2010/main" val="9380216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588799" y="1078426"/>
            <a:ext cx="7263527" cy="1015663"/>
          </a:xfrm>
          <a:prstGeom prst="rect">
            <a:avLst/>
          </a:prstGeom>
          <a:noFill/>
        </p:spPr>
        <p:txBody>
          <a:bodyPr wrap="none" rtlCol="0">
            <a:spAutoFit/>
          </a:bodyPr>
          <a:lstStyle/>
          <a:p>
            <a:pPr>
              <a:buFont typeface="Arial"/>
              <a:buChar char="•"/>
            </a:pPr>
            <a:r>
              <a:rPr lang="en-US" sz="6000" dirty="0" smtClean="0"/>
              <a:t> Sorry, I’m asleep now</a:t>
            </a:r>
            <a:endParaRPr lang="en-US" sz="6000" dirty="0"/>
          </a:p>
        </p:txBody>
      </p:sp>
      <p:sp>
        <p:nvSpPr>
          <p:cNvPr id="3" name="Multiply 2"/>
          <p:cNvSpPr/>
          <p:nvPr/>
        </p:nvSpPr>
        <p:spPr>
          <a:xfrm>
            <a:off x="3057065" y="701525"/>
            <a:ext cx="3200102" cy="1906918"/>
          </a:xfrm>
          <a:prstGeom prst="mathMultiply">
            <a:avLst>
              <a:gd name="adj1" fmla="val 10862"/>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3802169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178063" y="62507"/>
            <a:ext cx="4795292" cy="4367598"/>
          </a:xfrm>
          <a:prstGeom prst="roundRect">
            <a:avLst>
              <a:gd name="adj" fmla="val 2302"/>
            </a:avLst>
          </a:prstGeom>
          <a:solidFill>
            <a:srgbClr val="0000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2308624" y="4511294"/>
            <a:ext cx="4664731" cy="534081"/>
          </a:xfrm>
          <a:prstGeom prst="roundRect">
            <a:avLst>
              <a:gd name="adj" fmla="val 21734"/>
            </a:avLst>
          </a:prstGeom>
          <a:solidFill>
            <a:srgbClr val="37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2178063" y="4511294"/>
            <a:ext cx="332347" cy="534081"/>
          </a:xfrm>
          <a:prstGeom prst="roundRect">
            <a:avLst>
              <a:gd name="adj" fmla="val 30953"/>
            </a:avLst>
          </a:prstGeom>
          <a:solidFill>
            <a:srgbClr val="37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3061671" y="4482814"/>
            <a:ext cx="2897548" cy="584776"/>
          </a:xfrm>
          <a:prstGeom prst="rect">
            <a:avLst/>
          </a:prstGeom>
          <a:noFill/>
        </p:spPr>
        <p:txBody>
          <a:bodyPr wrap="none" rtlCol="0">
            <a:spAutoFit/>
          </a:bodyPr>
          <a:lstStyle/>
          <a:p>
            <a:r>
              <a:rPr lang="en-US" sz="3200" b="1" dirty="0" smtClean="0">
                <a:solidFill>
                  <a:schemeClr val="bg1"/>
                </a:solidFill>
                <a:latin typeface="Helvetica"/>
                <a:cs typeface="Helvetica"/>
              </a:rPr>
              <a:t>NO THINKING</a:t>
            </a:r>
            <a:endParaRPr lang="en-US" sz="3200" b="1" dirty="0">
              <a:solidFill>
                <a:schemeClr val="bg1"/>
              </a:solidFill>
              <a:latin typeface="Helvetica"/>
              <a:cs typeface="Helvetica"/>
            </a:endParaRPr>
          </a:p>
        </p:txBody>
      </p:sp>
      <p:sp>
        <p:nvSpPr>
          <p:cNvPr id="8" name="TextBox 7"/>
          <p:cNvSpPr txBox="1"/>
          <p:nvPr/>
        </p:nvSpPr>
        <p:spPr>
          <a:xfrm>
            <a:off x="3322928" y="1807666"/>
            <a:ext cx="2167981" cy="584776"/>
          </a:xfrm>
          <a:prstGeom prst="rect">
            <a:avLst/>
          </a:prstGeom>
          <a:noFill/>
        </p:spPr>
        <p:txBody>
          <a:bodyPr wrap="none" rtlCol="0">
            <a:spAutoFit/>
          </a:bodyPr>
          <a:lstStyle/>
          <a:p>
            <a:r>
              <a:rPr lang="en-US" sz="3200" b="1" dirty="0" smtClean="0">
                <a:solidFill>
                  <a:schemeClr val="bg1"/>
                </a:solidFill>
                <a:latin typeface="Helvetica"/>
                <a:cs typeface="Helvetica"/>
              </a:rPr>
              <a:t>THINKING</a:t>
            </a:r>
            <a:endParaRPr lang="en-US" sz="3200" b="1" dirty="0">
              <a:solidFill>
                <a:schemeClr val="bg1"/>
              </a:solidFill>
              <a:latin typeface="Helvetica"/>
              <a:cs typeface="Helvetica"/>
            </a:endParaRPr>
          </a:p>
        </p:txBody>
      </p:sp>
      <p:sp>
        <p:nvSpPr>
          <p:cNvPr id="7" name="Left Arrow 6"/>
          <p:cNvSpPr/>
          <p:nvPr/>
        </p:nvSpPr>
        <p:spPr>
          <a:xfrm rot="10800000">
            <a:off x="1015540" y="4511294"/>
            <a:ext cx="978408" cy="484632"/>
          </a:xfrm>
          <a:prstGeom prst="lef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22975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178063" y="62507"/>
            <a:ext cx="4795292" cy="4367598"/>
          </a:xfrm>
          <a:prstGeom prst="roundRect">
            <a:avLst>
              <a:gd name="adj" fmla="val 2302"/>
            </a:avLst>
          </a:prstGeom>
          <a:solidFill>
            <a:srgbClr val="0000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2308624" y="4511294"/>
            <a:ext cx="4664731" cy="534081"/>
          </a:xfrm>
          <a:prstGeom prst="roundRect">
            <a:avLst>
              <a:gd name="adj" fmla="val 21734"/>
            </a:avLst>
          </a:prstGeom>
          <a:solidFill>
            <a:srgbClr val="37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2178063" y="4511294"/>
            <a:ext cx="332347" cy="534081"/>
          </a:xfrm>
          <a:prstGeom prst="roundRect">
            <a:avLst>
              <a:gd name="adj" fmla="val 30953"/>
            </a:avLst>
          </a:prstGeom>
          <a:solidFill>
            <a:srgbClr val="37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3061671" y="4482814"/>
            <a:ext cx="2897548" cy="584776"/>
          </a:xfrm>
          <a:prstGeom prst="rect">
            <a:avLst/>
          </a:prstGeom>
          <a:noFill/>
        </p:spPr>
        <p:txBody>
          <a:bodyPr wrap="none" rtlCol="0">
            <a:spAutoFit/>
          </a:bodyPr>
          <a:lstStyle/>
          <a:p>
            <a:r>
              <a:rPr lang="en-US" sz="3200" b="1" dirty="0" smtClean="0">
                <a:solidFill>
                  <a:schemeClr val="bg1"/>
                </a:solidFill>
                <a:latin typeface="Helvetica"/>
                <a:cs typeface="Helvetica"/>
              </a:rPr>
              <a:t>NO THINKING</a:t>
            </a:r>
            <a:endParaRPr lang="en-US" sz="3200" b="1" dirty="0">
              <a:solidFill>
                <a:schemeClr val="bg1"/>
              </a:solidFill>
              <a:latin typeface="Helvetica"/>
              <a:cs typeface="Helvetica"/>
            </a:endParaRPr>
          </a:p>
        </p:txBody>
      </p:sp>
      <p:sp>
        <p:nvSpPr>
          <p:cNvPr id="8" name="TextBox 7"/>
          <p:cNvSpPr txBox="1"/>
          <p:nvPr/>
        </p:nvSpPr>
        <p:spPr>
          <a:xfrm>
            <a:off x="3322928" y="1807666"/>
            <a:ext cx="2167981" cy="584776"/>
          </a:xfrm>
          <a:prstGeom prst="rect">
            <a:avLst/>
          </a:prstGeom>
          <a:noFill/>
        </p:spPr>
        <p:txBody>
          <a:bodyPr wrap="none" rtlCol="0">
            <a:spAutoFit/>
          </a:bodyPr>
          <a:lstStyle/>
          <a:p>
            <a:r>
              <a:rPr lang="en-US" sz="3200" b="1" dirty="0" smtClean="0">
                <a:solidFill>
                  <a:schemeClr val="bg1"/>
                </a:solidFill>
                <a:latin typeface="Helvetica"/>
                <a:cs typeface="Helvetica"/>
              </a:rPr>
              <a:t>THINKING</a:t>
            </a:r>
            <a:endParaRPr lang="en-US" sz="3200" b="1" dirty="0">
              <a:solidFill>
                <a:schemeClr val="bg1"/>
              </a:solidFill>
              <a:latin typeface="Helvetica"/>
              <a:cs typeface="Helvetica"/>
            </a:endParaRPr>
          </a:p>
        </p:txBody>
      </p:sp>
      <p:sp>
        <p:nvSpPr>
          <p:cNvPr id="7" name="Left Arrow 6"/>
          <p:cNvSpPr/>
          <p:nvPr/>
        </p:nvSpPr>
        <p:spPr>
          <a:xfrm rot="10800000">
            <a:off x="1015541" y="1907810"/>
            <a:ext cx="978408" cy="484632"/>
          </a:xfrm>
          <a:prstGeom prst="lef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22975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p:nvPr/>
        </p:nvGrpSpPr>
        <p:grpSpPr>
          <a:xfrm>
            <a:off x="515079" y="3417018"/>
            <a:ext cx="8096936" cy="469068"/>
            <a:chOff x="515079" y="3417018"/>
            <a:chExt cx="8096936" cy="469068"/>
          </a:xfrm>
        </p:grpSpPr>
        <p:sp>
          <p:nvSpPr>
            <p:cNvPr id="5" name="Oval 4"/>
            <p:cNvSpPr/>
            <p:nvPr/>
          </p:nvSpPr>
          <p:spPr>
            <a:xfrm>
              <a:off x="8142947" y="3417018"/>
              <a:ext cx="469068" cy="469068"/>
            </a:xfrm>
            <a:prstGeom prst="ellipse">
              <a:avLst/>
            </a:prstGeom>
            <a:solidFill>
              <a:srgbClr val="0080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6" name="Oval 5"/>
            <p:cNvSpPr/>
            <p:nvPr/>
          </p:nvSpPr>
          <p:spPr>
            <a:xfrm>
              <a:off x="7286436" y="3417018"/>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8" name="Straight Arrow Connector 7"/>
            <p:cNvCxnSpPr>
              <a:stCxn id="6" idx="6"/>
            </p:cNvCxnSpPr>
            <p:nvPr/>
          </p:nvCxnSpPr>
          <p:spPr>
            <a:xfrm>
              <a:off x="7755504"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6441790" y="3417018"/>
              <a:ext cx="469068" cy="469068"/>
            </a:xfrm>
            <a:prstGeom prst="ellipse">
              <a:avLst/>
            </a:prstGeom>
            <a:solidFill>
              <a:srgbClr val="FFFF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10" name="Straight Arrow Connector 9"/>
            <p:cNvCxnSpPr>
              <a:stCxn id="9" idx="6"/>
            </p:cNvCxnSpPr>
            <p:nvPr/>
          </p:nvCxnSpPr>
          <p:spPr>
            <a:xfrm>
              <a:off x="6910858"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Oval 10"/>
            <p:cNvSpPr/>
            <p:nvPr/>
          </p:nvSpPr>
          <p:spPr>
            <a:xfrm>
              <a:off x="5599052" y="3417018"/>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12" name="Straight Arrow Connector 11"/>
            <p:cNvCxnSpPr>
              <a:stCxn id="11" idx="6"/>
            </p:cNvCxnSpPr>
            <p:nvPr/>
          </p:nvCxnSpPr>
          <p:spPr>
            <a:xfrm>
              <a:off x="6068120"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4744449" y="3417018"/>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14" name="Straight Arrow Connector 13"/>
            <p:cNvCxnSpPr>
              <a:stCxn id="13" idx="6"/>
            </p:cNvCxnSpPr>
            <p:nvPr/>
          </p:nvCxnSpPr>
          <p:spPr>
            <a:xfrm>
              <a:off x="5213517"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3899803" y="3417018"/>
              <a:ext cx="469068" cy="469068"/>
            </a:xfrm>
            <a:prstGeom prst="ellipse">
              <a:avLst/>
            </a:prstGeom>
            <a:solidFill>
              <a:srgbClr val="FFFF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16" name="Straight Arrow Connector 15"/>
            <p:cNvCxnSpPr>
              <a:stCxn id="15" idx="6"/>
            </p:cNvCxnSpPr>
            <p:nvPr/>
          </p:nvCxnSpPr>
          <p:spPr>
            <a:xfrm>
              <a:off x="4368871"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3057065" y="3417018"/>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18" name="Straight Arrow Connector 17"/>
            <p:cNvCxnSpPr>
              <a:stCxn id="17" idx="6"/>
            </p:cNvCxnSpPr>
            <p:nvPr/>
          </p:nvCxnSpPr>
          <p:spPr>
            <a:xfrm>
              <a:off x="3526133"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Oval 18"/>
            <p:cNvSpPr/>
            <p:nvPr/>
          </p:nvSpPr>
          <p:spPr>
            <a:xfrm>
              <a:off x="2214328" y="3417018"/>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20" name="Straight Arrow Connector 19"/>
            <p:cNvCxnSpPr>
              <a:stCxn id="19" idx="6"/>
            </p:cNvCxnSpPr>
            <p:nvPr/>
          </p:nvCxnSpPr>
          <p:spPr>
            <a:xfrm>
              <a:off x="2683396"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1359725" y="3417018"/>
              <a:ext cx="469068" cy="469068"/>
            </a:xfrm>
            <a:prstGeom prst="ellipse">
              <a:avLst/>
            </a:prstGeom>
            <a:solidFill>
              <a:srgbClr val="0080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22" name="Straight Arrow Connector 21"/>
            <p:cNvCxnSpPr>
              <a:stCxn id="21" idx="6"/>
            </p:cNvCxnSpPr>
            <p:nvPr/>
          </p:nvCxnSpPr>
          <p:spPr>
            <a:xfrm>
              <a:off x="1828793"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515079" y="3417018"/>
              <a:ext cx="469068" cy="469068"/>
            </a:xfrm>
            <a:prstGeom prst="ellipse">
              <a:avLst/>
            </a:prstGeom>
            <a:solidFill>
              <a:srgbClr val="FFFF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24" name="Straight Arrow Connector 23"/>
            <p:cNvCxnSpPr>
              <a:stCxn id="23" idx="6"/>
            </p:cNvCxnSpPr>
            <p:nvPr/>
          </p:nvCxnSpPr>
          <p:spPr>
            <a:xfrm>
              <a:off x="984147"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6" name="TextBox 25"/>
          <p:cNvSpPr txBox="1"/>
          <p:nvPr/>
        </p:nvSpPr>
        <p:spPr>
          <a:xfrm>
            <a:off x="588799" y="1078426"/>
            <a:ext cx="8097088" cy="1015663"/>
          </a:xfrm>
          <a:prstGeom prst="rect">
            <a:avLst/>
          </a:prstGeom>
          <a:noFill/>
        </p:spPr>
        <p:txBody>
          <a:bodyPr wrap="none" rtlCol="0">
            <a:spAutoFit/>
          </a:bodyPr>
          <a:lstStyle/>
          <a:p>
            <a:pPr>
              <a:buFont typeface="Arial"/>
              <a:buChar char="•"/>
            </a:pPr>
            <a:r>
              <a:rPr lang="en-US" sz="6000" dirty="0" smtClean="0"/>
              <a:t> Develop linear narrative</a:t>
            </a:r>
            <a:endParaRPr lang="en-US" sz="6000" dirty="0"/>
          </a:p>
        </p:txBody>
      </p:sp>
      <p:pic>
        <p:nvPicPr>
          <p:cNvPr id="29" name="Picture 28"/>
          <p:cNvPicPr>
            <a:picLocks noChangeAspect="1"/>
          </p:cNvPicPr>
          <p:nvPr/>
        </p:nvPicPr>
        <p:blipFill>
          <a:blip r:embed="rId2"/>
          <a:stretch>
            <a:fillRect/>
          </a:stretch>
        </p:blipFill>
        <p:spPr>
          <a:xfrm>
            <a:off x="7913581" y="4108819"/>
            <a:ext cx="698434" cy="804011"/>
          </a:xfrm>
          <a:prstGeom prst="rect">
            <a:avLst/>
          </a:prstGeom>
        </p:spPr>
      </p:pic>
    </p:spTree>
    <p:extLst>
      <p:ext uri="{BB962C8B-B14F-4D97-AF65-F5344CB8AC3E}">
        <p14:creationId xmlns:p14="http://schemas.microsoft.com/office/powerpoint/2010/main" val="93802169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806015" y="28901"/>
            <a:ext cx="7168399" cy="5078314"/>
          </a:xfrm>
          <a:prstGeom prst="rect">
            <a:avLst/>
          </a:prstGeom>
          <a:noFill/>
        </p:spPr>
        <p:txBody>
          <a:bodyPr wrap="square" rtlCol="0">
            <a:spAutoFit/>
          </a:bodyPr>
          <a:lstStyle/>
          <a:p>
            <a:r>
              <a:rPr lang="en-US" sz="3600" dirty="0" smtClean="0"/>
              <a:t>Even when there’s not an obvious graphical representation for the idea that you’re trying to get across, there is no need to put text on slides that you could just as easily say out loud. Your audience WILL read whatever text you put on your slides. And if you’re talking while they’re reading, then YOU’RE being annoying.</a:t>
            </a:r>
            <a:endParaRPr lang="en-US" sz="3600" dirty="0"/>
          </a:p>
        </p:txBody>
      </p:sp>
    </p:spTree>
    <p:extLst>
      <p:ext uri="{BB962C8B-B14F-4D97-AF65-F5344CB8AC3E}">
        <p14:creationId xmlns:p14="http://schemas.microsoft.com/office/powerpoint/2010/main" val="38385541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1856277" y="2031362"/>
            <a:ext cx="5361224" cy="569387"/>
          </a:xfrm>
          <a:prstGeom prst="rect">
            <a:avLst/>
          </a:prstGeom>
          <a:noFill/>
        </p:spPr>
        <p:txBody>
          <a:bodyPr wrap="square" rtlCol="0">
            <a:spAutoFit/>
          </a:bodyPr>
          <a:lstStyle/>
          <a:p>
            <a:r>
              <a:rPr lang="en-US" sz="3100" dirty="0" smtClean="0"/>
              <a:t> It doesn’t have to be this way…</a:t>
            </a:r>
            <a:endParaRPr lang="en-US" sz="3100" dirty="0"/>
          </a:p>
        </p:txBody>
      </p:sp>
    </p:spTree>
    <p:extLst>
      <p:ext uri="{BB962C8B-B14F-4D97-AF65-F5344CB8AC3E}">
        <p14:creationId xmlns:p14="http://schemas.microsoft.com/office/powerpoint/2010/main" val="9380216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stretch>
            <a:fillRect/>
          </a:stretch>
        </p:blipFill>
        <p:spPr>
          <a:xfrm>
            <a:off x="8262798" y="4108819"/>
            <a:ext cx="698434" cy="804011"/>
          </a:xfrm>
          <a:prstGeom prst="rect">
            <a:avLst/>
          </a:prstGeom>
        </p:spPr>
      </p:pic>
    </p:spTree>
    <p:extLst>
      <p:ext uri="{BB962C8B-B14F-4D97-AF65-F5344CB8AC3E}">
        <p14:creationId xmlns:p14="http://schemas.microsoft.com/office/powerpoint/2010/main" val="93802169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8000" b="100000" l="2419" r="87339">
                        <a14:foregroundMark x1="54597" y1="77548" x2="54597" y2="77548"/>
                        <a14:foregroundMark x1="56855" y1="85806" x2="56855" y2="85806"/>
                        <a14:foregroundMark x1="59194" y1="51871" x2="59194" y2="51871"/>
                        <a14:foregroundMark x1="63468" y1="55097" x2="63468" y2="55097"/>
                        <a14:foregroundMark x1="63710" y1="57677" x2="63710" y2="55226"/>
                        <a14:foregroundMark x1="43306" y1="60258" x2="42823" y2="61677"/>
                        <a14:foregroundMark x1="40806" y1="52258" x2="39355" y2="53161"/>
                        <a14:foregroundMark x1="39274" y1="53419" x2="38710" y2="55484"/>
                        <a14:foregroundMark x1="38629" y1="55871" x2="39597" y2="65290"/>
                        <a14:foregroundMark x1="38629" y1="17806" x2="37661" y2="20645"/>
                        <a14:foregroundMark x1="29839" y1="65677" x2="29839" y2="65677"/>
                        <a14:foregroundMark x1="31855" y1="63226" x2="31855" y2="63226"/>
                        <a14:foregroundMark x1="33226" y1="62839" x2="33226" y2="62839"/>
                        <a14:foregroundMark x1="34113" y1="62968" x2="34113" y2="62968"/>
                        <a14:foregroundMark x1="34516" y1="62968" x2="35726" y2="63355"/>
                        <a14:foregroundMark x1="32500" y1="63097" x2="32500" y2="63097"/>
                        <a14:foregroundMark x1="36129" y1="64129" x2="38306" y2="67097"/>
                        <a14:backgroundMark x1="32984" y1="62323" x2="32742" y2="62968"/>
                        <a14:backgroundMark x1="31532" y1="63355" x2="29516" y2="66065"/>
                        <a14:backgroundMark x1="35565" y1="63097" x2="38710" y2="67484"/>
                        <a14:backgroundMark x1="31371" y1="62839" x2="32903" y2="62065"/>
                      </a14:backgroundRemoval>
                    </a14:imgEffect>
                  </a14:imgLayer>
                </a14:imgProps>
              </a:ext>
            </a:extLst>
          </a:blip>
          <a:stretch>
            <a:fillRect/>
          </a:stretch>
        </p:blipFill>
        <p:spPr>
          <a:xfrm>
            <a:off x="4820719" y="1656879"/>
            <a:ext cx="5586500" cy="3491563"/>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3648" b="100000" l="51" r="100000">
                        <a14:foregroundMark x1="59659" y1="48428" x2="79919" y2="53124"/>
                        <a14:backgroundMark x1="79537" y1="53325" x2="59761" y2="48710"/>
                      </a14:backgroundRemoval>
                    </a14:imgEffect>
                  </a14:imgLayer>
                </a14:imgProps>
              </a:ext>
            </a:extLst>
          </a:blip>
          <a:stretch>
            <a:fillRect/>
          </a:stretch>
        </p:blipFill>
        <p:spPr>
          <a:xfrm>
            <a:off x="-1" y="1640800"/>
            <a:ext cx="2890895" cy="3650960"/>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0" b="100000" l="8011" r="89821">
                        <a14:foregroundMark x1="24599" y1="33920" x2="29123" y2="44724"/>
                      </a14:backgroundRemoval>
                    </a14:imgEffect>
                  </a14:imgLayer>
                </a14:imgProps>
              </a:ext>
            </a:extLst>
          </a:blip>
          <a:stretch>
            <a:fillRect/>
          </a:stretch>
        </p:blipFill>
        <p:spPr>
          <a:xfrm>
            <a:off x="1898748" y="696754"/>
            <a:ext cx="5927132" cy="4446746"/>
          </a:xfrm>
          <a:prstGeom prst="rect">
            <a:avLst/>
          </a:prstGeom>
        </p:spPr>
      </p:pic>
    </p:spTree>
    <p:extLst>
      <p:ext uri="{BB962C8B-B14F-4D97-AF65-F5344CB8AC3E}">
        <p14:creationId xmlns:p14="http://schemas.microsoft.com/office/powerpoint/2010/main" val="332031425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92953" y="1074048"/>
            <a:ext cx="5128381" cy="1768928"/>
          </a:xfrm>
          <a:prstGeom prst="rect">
            <a:avLst/>
          </a:prstGeom>
          <a:ln>
            <a:solidFill>
              <a:schemeClr val="tx1"/>
            </a:solidFill>
          </a:ln>
        </p:spPr>
      </p:pic>
      <p:sp>
        <p:nvSpPr>
          <p:cNvPr id="4" name="Rectangle 3"/>
          <p:cNvSpPr/>
          <p:nvPr/>
        </p:nvSpPr>
        <p:spPr>
          <a:xfrm>
            <a:off x="2911948" y="1569710"/>
            <a:ext cx="3354411" cy="8229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2" name="TextBox 1"/>
          <p:cNvSpPr txBox="1"/>
          <p:nvPr/>
        </p:nvSpPr>
        <p:spPr>
          <a:xfrm>
            <a:off x="2921524" y="1611971"/>
            <a:ext cx="3344836" cy="707886"/>
          </a:xfrm>
          <a:prstGeom prst="rect">
            <a:avLst/>
          </a:prstGeom>
          <a:noFill/>
        </p:spPr>
        <p:txBody>
          <a:bodyPr wrap="none" rtlCol="0">
            <a:spAutoFit/>
          </a:bodyPr>
          <a:lstStyle/>
          <a:p>
            <a:r>
              <a:rPr lang="en-US" sz="4000" dirty="0" smtClean="0">
                <a:solidFill>
                  <a:schemeClr val="bg1"/>
                </a:solidFill>
              </a:rPr>
              <a:t>Provide images</a:t>
            </a:r>
            <a:endParaRPr lang="en-US" sz="4000" dirty="0">
              <a:solidFill>
                <a:schemeClr val="bg1"/>
              </a:solidFill>
            </a:endParaRPr>
          </a:p>
        </p:txBody>
      </p:sp>
      <p:sp>
        <p:nvSpPr>
          <p:cNvPr id="7" name="Rectangle 6"/>
          <p:cNvSpPr/>
          <p:nvPr/>
        </p:nvSpPr>
        <p:spPr>
          <a:xfrm>
            <a:off x="4909295" y="0"/>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3332076" y="0"/>
            <a:ext cx="822960" cy="8229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9" name="TextBox 8"/>
          <p:cNvSpPr txBox="1"/>
          <p:nvPr/>
        </p:nvSpPr>
        <p:spPr>
          <a:xfrm>
            <a:off x="3557751" y="129329"/>
            <a:ext cx="392656" cy="584776"/>
          </a:xfrm>
          <a:prstGeom prst="rect">
            <a:avLst/>
          </a:prstGeom>
          <a:noFill/>
        </p:spPr>
        <p:txBody>
          <a:bodyPr wrap="none" rtlCol="0">
            <a:spAutoFit/>
          </a:bodyPr>
          <a:lstStyle/>
          <a:p>
            <a:pPr algn="ctr"/>
            <a:r>
              <a:rPr lang="en-US" sz="3200" dirty="0" smtClean="0">
                <a:solidFill>
                  <a:srgbClr val="FFFFFF"/>
                </a:solidFill>
              </a:rPr>
              <a:t>1</a:t>
            </a:r>
            <a:endParaRPr lang="en-US" sz="3200" dirty="0">
              <a:solidFill>
                <a:srgbClr val="FFFFFF"/>
              </a:solidFill>
            </a:endParaRPr>
          </a:p>
        </p:txBody>
      </p:sp>
      <p:sp>
        <p:nvSpPr>
          <p:cNvPr id="10" name="TextBox 9"/>
          <p:cNvSpPr txBox="1"/>
          <p:nvPr/>
        </p:nvSpPr>
        <p:spPr>
          <a:xfrm>
            <a:off x="5121643" y="129329"/>
            <a:ext cx="392656" cy="584776"/>
          </a:xfrm>
          <a:prstGeom prst="rect">
            <a:avLst/>
          </a:prstGeom>
          <a:noFill/>
        </p:spPr>
        <p:txBody>
          <a:bodyPr wrap="none" rtlCol="0">
            <a:spAutoFit/>
          </a:bodyPr>
          <a:lstStyle/>
          <a:p>
            <a:pPr algn="ctr"/>
            <a:r>
              <a:rPr lang="en-US" sz="3200" dirty="0" smtClean="0">
                <a:solidFill>
                  <a:srgbClr val="FFFFFF"/>
                </a:solidFill>
              </a:rPr>
              <a:t>2</a:t>
            </a:r>
            <a:endParaRPr lang="en-US" sz="3200" dirty="0">
              <a:solidFill>
                <a:srgbClr val="FFFFFF"/>
              </a:solidFill>
            </a:endParaRPr>
          </a:p>
        </p:txBody>
      </p:sp>
      <p:cxnSp>
        <p:nvCxnSpPr>
          <p:cNvPr id="11" name="Straight Connector 10"/>
          <p:cNvCxnSpPr/>
          <p:nvPr/>
        </p:nvCxnSpPr>
        <p:spPr>
          <a:xfrm>
            <a:off x="3056089" y="4381512"/>
            <a:ext cx="3246675"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2" name="Group 7"/>
          <p:cNvGrpSpPr/>
          <p:nvPr/>
        </p:nvGrpSpPr>
        <p:grpSpPr>
          <a:xfrm>
            <a:off x="3263535" y="3173732"/>
            <a:ext cx="2734693" cy="1500052"/>
            <a:chOff x="1896189" y="1668900"/>
            <a:chExt cx="2734693" cy="1500052"/>
          </a:xfrm>
        </p:grpSpPr>
        <p:sp>
          <p:nvSpPr>
            <p:cNvPr id="13" name="TextBox 12"/>
            <p:cNvSpPr txBox="1"/>
            <p:nvPr/>
          </p:nvSpPr>
          <p:spPr>
            <a:xfrm>
              <a:off x="1896189" y="2461066"/>
              <a:ext cx="2734693" cy="707886"/>
            </a:xfrm>
            <a:prstGeom prst="rect">
              <a:avLst/>
            </a:prstGeom>
            <a:noFill/>
          </p:spPr>
          <p:txBody>
            <a:bodyPr wrap="none" rtlCol="0">
              <a:spAutoFit/>
            </a:bodyPr>
            <a:lstStyle/>
            <a:p>
              <a:r>
                <a:rPr lang="en-US" sz="4000" dirty="0" smtClean="0"/>
                <a:t>Nix the text.</a:t>
              </a:r>
              <a:endParaRPr lang="en-US" sz="4000" dirty="0"/>
            </a:p>
          </p:txBody>
        </p:sp>
        <p:sp>
          <p:nvSpPr>
            <p:cNvPr id="14" name="Down Arrow 13"/>
            <p:cNvSpPr/>
            <p:nvPr/>
          </p:nvSpPr>
          <p:spPr>
            <a:xfrm>
              <a:off x="2842139" y="1668900"/>
              <a:ext cx="822960" cy="822960"/>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260061465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515079"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9" name="Straight Arrow Connector 8"/>
          <p:cNvCxnSpPr>
            <a:stCxn id="6" idx="6"/>
            <a:endCxn id="12" idx="2"/>
          </p:cNvCxnSpPr>
          <p:nvPr/>
        </p:nvCxnSpPr>
        <p:spPr>
          <a:xfrm>
            <a:off x="984147" y="2525150"/>
            <a:ext cx="1492779"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4356526"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11" name="Straight Arrow Connector 10"/>
          <p:cNvCxnSpPr>
            <a:stCxn id="10" idx="6"/>
            <a:endCxn id="14" idx="2"/>
          </p:cNvCxnSpPr>
          <p:nvPr/>
        </p:nvCxnSpPr>
        <p:spPr>
          <a:xfrm>
            <a:off x="4825594" y="2525150"/>
            <a:ext cx="1328282"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2476926"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13" name="Straight Arrow Connector 12"/>
          <p:cNvCxnSpPr>
            <a:stCxn id="12" idx="6"/>
            <a:endCxn id="10" idx="2"/>
          </p:cNvCxnSpPr>
          <p:nvPr/>
        </p:nvCxnSpPr>
        <p:spPr>
          <a:xfrm>
            <a:off x="2945994" y="2525150"/>
            <a:ext cx="1410532"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Oval 13"/>
          <p:cNvSpPr/>
          <p:nvPr/>
        </p:nvSpPr>
        <p:spPr>
          <a:xfrm>
            <a:off x="6153876"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0" name="TextBox 19"/>
          <p:cNvSpPr txBox="1"/>
          <p:nvPr/>
        </p:nvSpPr>
        <p:spPr>
          <a:xfrm>
            <a:off x="379385" y="2842383"/>
            <a:ext cx="697627" cy="830997"/>
          </a:xfrm>
          <a:prstGeom prst="rect">
            <a:avLst/>
          </a:prstGeom>
          <a:noFill/>
        </p:spPr>
        <p:txBody>
          <a:bodyPr wrap="none" rtlCol="0">
            <a:spAutoFit/>
          </a:bodyPr>
          <a:lstStyle/>
          <a:p>
            <a:pPr algn="ctr"/>
            <a:r>
              <a:rPr lang="en-US" sz="2400" dirty="0" smtClean="0"/>
              <a:t>CHI</a:t>
            </a:r>
          </a:p>
          <a:p>
            <a:pPr algn="ctr"/>
            <a:r>
              <a:rPr lang="en-US" sz="2400" dirty="0" smtClean="0"/>
              <a:t>Talk</a:t>
            </a:r>
            <a:endParaRPr lang="en-US" sz="2400" dirty="0"/>
          </a:p>
        </p:txBody>
      </p:sp>
      <p:sp>
        <p:nvSpPr>
          <p:cNvPr id="21" name="TextBox 20"/>
          <p:cNvSpPr txBox="1"/>
          <p:nvPr/>
        </p:nvSpPr>
        <p:spPr>
          <a:xfrm>
            <a:off x="2352920" y="2842383"/>
            <a:ext cx="697627" cy="830997"/>
          </a:xfrm>
          <a:prstGeom prst="rect">
            <a:avLst/>
          </a:prstGeom>
          <a:noFill/>
        </p:spPr>
        <p:txBody>
          <a:bodyPr wrap="none" rtlCol="0">
            <a:spAutoFit/>
          </a:bodyPr>
          <a:lstStyle/>
          <a:p>
            <a:pPr algn="ctr"/>
            <a:r>
              <a:rPr lang="en-US" sz="2400" dirty="0" smtClean="0"/>
              <a:t>MIT</a:t>
            </a:r>
          </a:p>
          <a:p>
            <a:pPr algn="ctr"/>
            <a:r>
              <a:rPr lang="en-US" sz="2400" dirty="0" smtClean="0"/>
              <a:t>Talk</a:t>
            </a:r>
            <a:endParaRPr lang="en-US" sz="2400" dirty="0"/>
          </a:p>
        </p:txBody>
      </p:sp>
      <p:sp>
        <p:nvSpPr>
          <p:cNvPr id="22" name="TextBox 21"/>
          <p:cNvSpPr txBox="1"/>
          <p:nvPr/>
        </p:nvSpPr>
        <p:spPr>
          <a:xfrm>
            <a:off x="4247046" y="2842383"/>
            <a:ext cx="692768" cy="830997"/>
          </a:xfrm>
          <a:prstGeom prst="rect">
            <a:avLst/>
          </a:prstGeom>
          <a:noFill/>
        </p:spPr>
        <p:txBody>
          <a:bodyPr wrap="none" rtlCol="0">
            <a:spAutoFit/>
          </a:bodyPr>
          <a:lstStyle/>
          <a:p>
            <a:pPr algn="ctr"/>
            <a:r>
              <a:rPr lang="en-US" sz="2400" dirty="0" smtClean="0"/>
              <a:t>IBM</a:t>
            </a:r>
          </a:p>
          <a:p>
            <a:pPr algn="ctr"/>
            <a:r>
              <a:rPr lang="en-US" sz="2400" dirty="0" smtClean="0"/>
              <a:t>Job</a:t>
            </a:r>
            <a:endParaRPr lang="en-US" sz="2400" dirty="0"/>
          </a:p>
        </p:txBody>
      </p:sp>
      <p:sp>
        <p:nvSpPr>
          <p:cNvPr id="23" name="TextBox 22"/>
          <p:cNvSpPr txBox="1"/>
          <p:nvPr/>
        </p:nvSpPr>
        <p:spPr>
          <a:xfrm>
            <a:off x="5983911" y="2842383"/>
            <a:ext cx="813744" cy="830997"/>
          </a:xfrm>
          <a:prstGeom prst="rect">
            <a:avLst/>
          </a:prstGeom>
          <a:noFill/>
        </p:spPr>
        <p:txBody>
          <a:bodyPr wrap="none" rtlCol="0">
            <a:spAutoFit/>
          </a:bodyPr>
          <a:lstStyle/>
          <a:p>
            <a:pPr algn="ctr"/>
            <a:r>
              <a:rPr lang="en-US" sz="2400" dirty="0" smtClean="0"/>
              <a:t>Tufts</a:t>
            </a:r>
          </a:p>
          <a:p>
            <a:pPr algn="ctr"/>
            <a:r>
              <a:rPr lang="en-US" sz="2400" dirty="0" smtClean="0"/>
              <a:t>Job</a:t>
            </a:r>
            <a:endParaRPr lang="en-US" sz="2400" dirty="0"/>
          </a:p>
        </p:txBody>
      </p:sp>
    </p:spTree>
    <p:extLst>
      <p:ext uri="{BB962C8B-B14F-4D97-AF65-F5344CB8AC3E}">
        <p14:creationId xmlns:p14="http://schemas.microsoft.com/office/powerpoint/2010/main" val="36963567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92953" y="1074048"/>
            <a:ext cx="5128381" cy="1768928"/>
          </a:xfrm>
          <a:prstGeom prst="rect">
            <a:avLst/>
          </a:prstGeom>
          <a:ln>
            <a:solidFill>
              <a:schemeClr val="tx1"/>
            </a:solidFill>
          </a:ln>
        </p:spPr>
      </p:pic>
      <p:sp>
        <p:nvSpPr>
          <p:cNvPr id="4" name="Rectangle 3"/>
          <p:cNvSpPr/>
          <p:nvPr/>
        </p:nvSpPr>
        <p:spPr>
          <a:xfrm>
            <a:off x="2911948" y="1569710"/>
            <a:ext cx="3354411" cy="8229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2" name="TextBox 1"/>
          <p:cNvSpPr txBox="1"/>
          <p:nvPr/>
        </p:nvSpPr>
        <p:spPr>
          <a:xfrm>
            <a:off x="2921524" y="1611971"/>
            <a:ext cx="3344836" cy="707886"/>
          </a:xfrm>
          <a:prstGeom prst="rect">
            <a:avLst/>
          </a:prstGeom>
          <a:noFill/>
        </p:spPr>
        <p:txBody>
          <a:bodyPr wrap="none" rtlCol="0">
            <a:spAutoFit/>
          </a:bodyPr>
          <a:lstStyle/>
          <a:p>
            <a:r>
              <a:rPr lang="en-US" sz="4000" dirty="0" smtClean="0">
                <a:solidFill>
                  <a:schemeClr val="bg1"/>
                </a:solidFill>
              </a:rPr>
              <a:t>Provide images</a:t>
            </a:r>
            <a:endParaRPr lang="en-US" sz="4000" dirty="0">
              <a:solidFill>
                <a:schemeClr val="bg1"/>
              </a:solidFill>
            </a:endParaRPr>
          </a:p>
        </p:txBody>
      </p:sp>
      <p:sp>
        <p:nvSpPr>
          <p:cNvPr id="7" name="Rectangle 6"/>
          <p:cNvSpPr/>
          <p:nvPr/>
        </p:nvSpPr>
        <p:spPr>
          <a:xfrm>
            <a:off x="4909295" y="0"/>
            <a:ext cx="822960" cy="8229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3332076" y="0"/>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TextBox 8"/>
          <p:cNvSpPr txBox="1"/>
          <p:nvPr/>
        </p:nvSpPr>
        <p:spPr>
          <a:xfrm>
            <a:off x="3557751" y="129329"/>
            <a:ext cx="392656" cy="584776"/>
          </a:xfrm>
          <a:prstGeom prst="rect">
            <a:avLst/>
          </a:prstGeom>
          <a:noFill/>
        </p:spPr>
        <p:txBody>
          <a:bodyPr wrap="none" rtlCol="0">
            <a:spAutoFit/>
          </a:bodyPr>
          <a:lstStyle/>
          <a:p>
            <a:pPr algn="ctr"/>
            <a:r>
              <a:rPr lang="en-US" sz="3200" dirty="0" smtClean="0">
                <a:solidFill>
                  <a:srgbClr val="FFFFFF"/>
                </a:solidFill>
              </a:rPr>
              <a:t>1</a:t>
            </a:r>
            <a:endParaRPr lang="en-US" sz="3200" dirty="0">
              <a:solidFill>
                <a:srgbClr val="FFFFFF"/>
              </a:solidFill>
            </a:endParaRPr>
          </a:p>
        </p:txBody>
      </p:sp>
      <p:sp>
        <p:nvSpPr>
          <p:cNvPr id="10" name="TextBox 9"/>
          <p:cNvSpPr txBox="1"/>
          <p:nvPr/>
        </p:nvSpPr>
        <p:spPr>
          <a:xfrm>
            <a:off x="5121643" y="129329"/>
            <a:ext cx="392656" cy="584776"/>
          </a:xfrm>
          <a:prstGeom prst="rect">
            <a:avLst/>
          </a:prstGeom>
          <a:noFill/>
        </p:spPr>
        <p:txBody>
          <a:bodyPr wrap="none" rtlCol="0">
            <a:spAutoFit/>
          </a:bodyPr>
          <a:lstStyle/>
          <a:p>
            <a:pPr algn="ctr"/>
            <a:r>
              <a:rPr lang="en-US" sz="3200" dirty="0" smtClean="0">
                <a:solidFill>
                  <a:srgbClr val="FFFFFF"/>
                </a:solidFill>
              </a:rPr>
              <a:t>2</a:t>
            </a:r>
            <a:endParaRPr lang="en-US" sz="3200" dirty="0">
              <a:solidFill>
                <a:srgbClr val="FFFFFF"/>
              </a:solidFill>
            </a:endParaRPr>
          </a:p>
        </p:txBody>
      </p:sp>
      <p:grpSp>
        <p:nvGrpSpPr>
          <p:cNvPr id="11" name="Group 10"/>
          <p:cNvGrpSpPr/>
          <p:nvPr/>
        </p:nvGrpSpPr>
        <p:grpSpPr>
          <a:xfrm>
            <a:off x="1992953" y="3087416"/>
            <a:ext cx="5128381" cy="1768928"/>
            <a:chOff x="1934997" y="2828465"/>
            <a:chExt cx="5225921" cy="1768928"/>
          </a:xfrm>
        </p:grpSpPr>
        <p:sp>
          <p:nvSpPr>
            <p:cNvPr id="12" name="Rectangle 11"/>
            <p:cNvSpPr/>
            <p:nvPr/>
          </p:nvSpPr>
          <p:spPr>
            <a:xfrm>
              <a:off x="1934997" y="2828465"/>
              <a:ext cx="484051" cy="176892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13" name="Rectangle 12"/>
            <p:cNvSpPr/>
            <p:nvPr/>
          </p:nvSpPr>
          <p:spPr>
            <a:xfrm>
              <a:off x="2357399" y="2828465"/>
              <a:ext cx="443176" cy="176892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14" name="Rectangle 13"/>
            <p:cNvSpPr/>
            <p:nvPr/>
          </p:nvSpPr>
          <p:spPr>
            <a:xfrm>
              <a:off x="2804459" y="2828465"/>
              <a:ext cx="484051" cy="176892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3288510" y="2828465"/>
              <a:ext cx="484051" cy="176892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16" name="Rectangle 15"/>
            <p:cNvSpPr/>
            <p:nvPr/>
          </p:nvSpPr>
          <p:spPr>
            <a:xfrm>
              <a:off x="3772561" y="2828465"/>
              <a:ext cx="484051" cy="176892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17" name="Rectangle 16"/>
            <p:cNvSpPr/>
            <p:nvPr/>
          </p:nvSpPr>
          <p:spPr>
            <a:xfrm>
              <a:off x="4256612" y="2828465"/>
              <a:ext cx="484051" cy="176892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18" name="Rectangle 17"/>
            <p:cNvSpPr/>
            <p:nvPr/>
          </p:nvSpPr>
          <p:spPr>
            <a:xfrm>
              <a:off x="4740663" y="2828465"/>
              <a:ext cx="484051" cy="176892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5224714" y="2828465"/>
              <a:ext cx="484051" cy="176892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20" name="Rectangle 19"/>
            <p:cNvSpPr/>
            <p:nvPr/>
          </p:nvSpPr>
          <p:spPr>
            <a:xfrm>
              <a:off x="5708765" y="2828465"/>
              <a:ext cx="484051" cy="176892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21" name="Rectangle 20"/>
            <p:cNvSpPr/>
            <p:nvPr/>
          </p:nvSpPr>
          <p:spPr>
            <a:xfrm>
              <a:off x="6192816" y="2828465"/>
              <a:ext cx="484051" cy="176892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22" name="Rectangle 21"/>
            <p:cNvSpPr/>
            <p:nvPr/>
          </p:nvSpPr>
          <p:spPr>
            <a:xfrm>
              <a:off x="6676867" y="2828465"/>
              <a:ext cx="484051" cy="176892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sp>
      </p:grpSp>
      <p:sp>
        <p:nvSpPr>
          <p:cNvPr id="23" name="Rectangle 22"/>
          <p:cNvSpPr/>
          <p:nvPr/>
        </p:nvSpPr>
        <p:spPr>
          <a:xfrm>
            <a:off x="2691719" y="3583078"/>
            <a:ext cx="3798995" cy="8229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24" name="TextBox 23"/>
          <p:cNvSpPr txBox="1"/>
          <p:nvPr/>
        </p:nvSpPr>
        <p:spPr>
          <a:xfrm>
            <a:off x="2858530" y="3625339"/>
            <a:ext cx="3502882" cy="707886"/>
          </a:xfrm>
          <a:prstGeom prst="rect">
            <a:avLst/>
          </a:prstGeom>
          <a:noFill/>
        </p:spPr>
        <p:txBody>
          <a:bodyPr wrap="none" rtlCol="0">
            <a:spAutoFit/>
          </a:bodyPr>
          <a:lstStyle/>
          <a:p>
            <a:r>
              <a:rPr lang="en-US" sz="4000" dirty="0" smtClean="0">
                <a:solidFill>
                  <a:schemeClr val="bg1"/>
                </a:solidFill>
              </a:rPr>
              <a:t>Provide Rhythm</a:t>
            </a:r>
            <a:endParaRPr lang="en-US" sz="4000" dirty="0">
              <a:solidFill>
                <a:schemeClr val="bg1"/>
              </a:solidFill>
            </a:endParaRPr>
          </a:p>
        </p:txBody>
      </p:sp>
      <p:sp>
        <p:nvSpPr>
          <p:cNvPr id="25" name="Rectangle 24"/>
          <p:cNvSpPr/>
          <p:nvPr/>
        </p:nvSpPr>
        <p:spPr>
          <a:xfrm>
            <a:off x="984873" y="937144"/>
            <a:ext cx="6966856" cy="2150272"/>
          </a:xfrm>
          <a:prstGeom prst="rect">
            <a:avLst/>
          </a:prstGeom>
          <a:solidFill>
            <a:schemeClr val="bg1">
              <a:alpha val="71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1981684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48381" y="1935266"/>
            <a:ext cx="9313333" cy="1455964"/>
          </a:xfrm>
          <a:prstGeom prst="rect">
            <a:avLst/>
          </a:prstGeom>
        </p:spPr>
      </p:pic>
      <p:grpSp>
        <p:nvGrpSpPr>
          <p:cNvPr id="21" name="Group 20"/>
          <p:cNvGrpSpPr/>
          <p:nvPr/>
        </p:nvGrpSpPr>
        <p:grpSpPr>
          <a:xfrm>
            <a:off x="-243" y="1814070"/>
            <a:ext cx="9144244" cy="1577160"/>
            <a:chOff x="-243" y="3217090"/>
            <a:chExt cx="9144244" cy="1577160"/>
          </a:xfrm>
        </p:grpSpPr>
        <p:sp>
          <p:nvSpPr>
            <p:cNvPr id="16" name="Frame 15"/>
            <p:cNvSpPr/>
            <p:nvPr/>
          </p:nvSpPr>
          <p:spPr>
            <a:xfrm>
              <a:off x="-243" y="3217090"/>
              <a:ext cx="2068527" cy="1577159"/>
            </a:xfrm>
            <a:prstGeom prst="frame">
              <a:avLst>
                <a:gd name="adj1" fmla="val 1763"/>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17" name="Frame 16"/>
            <p:cNvSpPr/>
            <p:nvPr/>
          </p:nvSpPr>
          <p:spPr>
            <a:xfrm>
              <a:off x="2044094" y="3217091"/>
              <a:ext cx="1620763" cy="1577159"/>
            </a:xfrm>
            <a:prstGeom prst="frame">
              <a:avLst>
                <a:gd name="adj1" fmla="val 1763"/>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18" name="Frame 17"/>
            <p:cNvSpPr/>
            <p:nvPr/>
          </p:nvSpPr>
          <p:spPr>
            <a:xfrm>
              <a:off x="3640667" y="3217091"/>
              <a:ext cx="2068527" cy="1577159"/>
            </a:xfrm>
            <a:prstGeom prst="frame">
              <a:avLst>
                <a:gd name="adj1" fmla="val 1763"/>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19" name="Frame 18"/>
            <p:cNvSpPr/>
            <p:nvPr/>
          </p:nvSpPr>
          <p:spPr>
            <a:xfrm>
              <a:off x="5671306" y="3217090"/>
              <a:ext cx="2068527" cy="1577159"/>
            </a:xfrm>
            <a:prstGeom prst="frame">
              <a:avLst>
                <a:gd name="adj1" fmla="val 1763"/>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20" name="Frame 19"/>
            <p:cNvSpPr/>
            <p:nvPr/>
          </p:nvSpPr>
          <p:spPr>
            <a:xfrm>
              <a:off x="6567715" y="3217090"/>
              <a:ext cx="2576286" cy="1577159"/>
            </a:xfrm>
            <a:prstGeom prst="frame">
              <a:avLst>
                <a:gd name="adj1" fmla="val 1763"/>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93802169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artisticGlowEdges/>
                    </a14:imgEffect>
                  </a14:imgLayer>
                </a14:imgProps>
              </a:ext>
            </a:extLst>
          </a:blip>
          <a:stretch>
            <a:fillRect/>
          </a:stretch>
        </p:blipFill>
        <p:spPr>
          <a:xfrm>
            <a:off x="-48381" y="1935266"/>
            <a:ext cx="9313333" cy="1455964"/>
          </a:xfrm>
          <a:prstGeom prst="rect">
            <a:avLst/>
          </a:prstGeom>
        </p:spPr>
      </p:pic>
      <p:grpSp>
        <p:nvGrpSpPr>
          <p:cNvPr id="3" name="Group 2"/>
          <p:cNvGrpSpPr/>
          <p:nvPr/>
        </p:nvGrpSpPr>
        <p:grpSpPr>
          <a:xfrm>
            <a:off x="-243" y="1814070"/>
            <a:ext cx="9144244" cy="1577160"/>
            <a:chOff x="-243" y="3217090"/>
            <a:chExt cx="9144244" cy="1577160"/>
          </a:xfrm>
        </p:grpSpPr>
        <p:sp>
          <p:nvSpPr>
            <p:cNvPr id="4" name="Frame 3"/>
            <p:cNvSpPr/>
            <p:nvPr/>
          </p:nvSpPr>
          <p:spPr>
            <a:xfrm>
              <a:off x="-243" y="3217090"/>
              <a:ext cx="2068527" cy="1577159"/>
            </a:xfrm>
            <a:prstGeom prst="frame">
              <a:avLst>
                <a:gd name="adj1" fmla="val 1763"/>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sp>
        <p:sp>
          <p:nvSpPr>
            <p:cNvPr id="5" name="Frame 4"/>
            <p:cNvSpPr/>
            <p:nvPr/>
          </p:nvSpPr>
          <p:spPr>
            <a:xfrm>
              <a:off x="2044094" y="3217091"/>
              <a:ext cx="1620763" cy="1577159"/>
            </a:xfrm>
            <a:prstGeom prst="frame">
              <a:avLst>
                <a:gd name="adj1" fmla="val 1763"/>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sp>
        <p:sp>
          <p:nvSpPr>
            <p:cNvPr id="6" name="Frame 5"/>
            <p:cNvSpPr/>
            <p:nvPr/>
          </p:nvSpPr>
          <p:spPr>
            <a:xfrm>
              <a:off x="3640667" y="3217091"/>
              <a:ext cx="2068527" cy="1577159"/>
            </a:xfrm>
            <a:prstGeom prst="frame">
              <a:avLst>
                <a:gd name="adj1" fmla="val 1763"/>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sp>
        <p:sp>
          <p:nvSpPr>
            <p:cNvPr id="7" name="Frame 6"/>
            <p:cNvSpPr/>
            <p:nvPr/>
          </p:nvSpPr>
          <p:spPr>
            <a:xfrm>
              <a:off x="5671306" y="3217090"/>
              <a:ext cx="2068527" cy="1577159"/>
            </a:xfrm>
            <a:prstGeom prst="frame">
              <a:avLst>
                <a:gd name="adj1" fmla="val 1763"/>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sp>
        <p:sp>
          <p:nvSpPr>
            <p:cNvPr id="8" name="Frame 7"/>
            <p:cNvSpPr/>
            <p:nvPr/>
          </p:nvSpPr>
          <p:spPr>
            <a:xfrm>
              <a:off x="6567715" y="3217090"/>
              <a:ext cx="2576286" cy="1577159"/>
            </a:xfrm>
            <a:prstGeom prst="frame">
              <a:avLst>
                <a:gd name="adj1" fmla="val 1763"/>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296273534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24"/>
          <p:cNvGrpSpPr/>
          <p:nvPr/>
        </p:nvGrpSpPr>
        <p:grpSpPr>
          <a:xfrm>
            <a:off x="515079" y="895053"/>
            <a:ext cx="8096936" cy="469068"/>
            <a:chOff x="515079" y="3417018"/>
            <a:chExt cx="8096936" cy="469068"/>
          </a:xfrm>
        </p:grpSpPr>
        <p:sp>
          <p:nvSpPr>
            <p:cNvPr id="67" name="Oval 66"/>
            <p:cNvSpPr/>
            <p:nvPr/>
          </p:nvSpPr>
          <p:spPr>
            <a:xfrm>
              <a:off x="8142947" y="3417018"/>
              <a:ext cx="469068" cy="469068"/>
            </a:xfrm>
            <a:prstGeom prst="ellipse">
              <a:avLst/>
            </a:prstGeom>
            <a:solidFill>
              <a:srgbClr val="0080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68" name="Oval 67"/>
            <p:cNvSpPr/>
            <p:nvPr/>
          </p:nvSpPr>
          <p:spPr>
            <a:xfrm>
              <a:off x="7286436" y="3417018"/>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69" name="Straight Arrow Connector 68"/>
            <p:cNvCxnSpPr>
              <a:stCxn id="68" idx="6"/>
            </p:cNvCxnSpPr>
            <p:nvPr/>
          </p:nvCxnSpPr>
          <p:spPr>
            <a:xfrm>
              <a:off x="7755504"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70" name="Oval 69"/>
            <p:cNvSpPr/>
            <p:nvPr/>
          </p:nvSpPr>
          <p:spPr>
            <a:xfrm>
              <a:off x="6441790" y="3417018"/>
              <a:ext cx="469068" cy="469068"/>
            </a:xfrm>
            <a:prstGeom prst="ellipse">
              <a:avLst/>
            </a:prstGeom>
            <a:solidFill>
              <a:srgbClr val="FFFF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71" name="Straight Arrow Connector 70"/>
            <p:cNvCxnSpPr>
              <a:stCxn id="70" idx="6"/>
            </p:cNvCxnSpPr>
            <p:nvPr/>
          </p:nvCxnSpPr>
          <p:spPr>
            <a:xfrm>
              <a:off x="6910858"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72" name="Oval 71"/>
            <p:cNvSpPr/>
            <p:nvPr/>
          </p:nvSpPr>
          <p:spPr>
            <a:xfrm>
              <a:off x="5599052" y="3417018"/>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73" name="Straight Arrow Connector 72"/>
            <p:cNvCxnSpPr>
              <a:stCxn id="72" idx="6"/>
            </p:cNvCxnSpPr>
            <p:nvPr/>
          </p:nvCxnSpPr>
          <p:spPr>
            <a:xfrm>
              <a:off x="6068120"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74" name="Oval 73"/>
            <p:cNvSpPr/>
            <p:nvPr/>
          </p:nvSpPr>
          <p:spPr>
            <a:xfrm>
              <a:off x="4744449" y="3417018"/>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75" name="Straight Arrow Connector 74"/>
            <p:cNvCxnSpPr>
              <a:stCxn id="74" idx="6"/>
            </p:cNvCxnSpPr>
            <p:nvPr/>
          </p:nvCxnSpPr>
          <p:spPr>
            <a:xfrm>
              <a:off x="5213517"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76" name="Oval 75"/>
            <p:cNvSpPr/>
            <p:nvPr/>
          </p:nvSpPr>
          <p:spPr>
            <a:xfrm>
              <a:off x="3899803" y="3417018"/>
              <a:ext cx="469068" cy="469068"/>
            </a:xfrm>
            <a:prstGeom prst="ellipse">
              <a:avLst/>
            </a:prstGeom>
            <a:solidFill>
              <a:srgbClr val="FFFF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77" name="Straight Arrow Connector 76"/>
            <p:cNvCxnSpPr>
              <a:stCxn id="76" idx="6"/>
            </p:cNvCxnSpPr>
            <p:nvPr/>
          </p:nvCxnSpPr>
          <p:spPr>
            <a:xfrm>
              <a:off x="4368871"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3057065" y="3417018"/>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79" name="Straight Arrow Connector 78"/>
            <p:cNvCxnSpPr>
              <a:stCxn id="78" idx="6"/>
            </p:cNvCxnSpPr>
            <p:nvPr/>
          </p:nvCxnSpPr>
          <p:spPr>
            <a:xfrm>
              <a:off x="3526133"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80" name="Oval 79"/>
            <p:cNvSpPr/>
            <p:nvPr/>
          </p:nvSpPr>
          <p:spPr>
            <a:xfrm>
              <a:off x="2214328" y="3417018"/>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81" name="Straight Arrow Connector 80"/>
            <p:cNvCxnSpPr>
              <a:stCxn id="80" idx="6"/>
            </p:cNvCxnSpPr>
            <p:nvPr/>
          </p:nvCxnSpPr>
          <p:spPr>
            <a:xfrm>
              <a:off x="2683396"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82" name="Oval 81"/>
            <p:cNvSpPr/>
            <p:nvPr/>
          </p:nvSpPr>
          <p:spPr>
            <a:xfrm>
              <a:off x="1359725" y="3417018"/>
              <a:ext cx="469068" cy="469068"/>
            </a:xfrm>
            <a:prstGeom prst="ellipse">
              <a:avLst/>
            </a:prstGeom>
            <a:solidFill>
              <a:srgbClr val="0080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83" name="Straight Arrow Connector 82"/>
            <p:cNvCxnSpPr>
              <a:stCxn id="82" idx="6"/>
            </p:cNvCxnSpPr>
            <p:nvPr/>
          </p:nvCxnSpPr>
          <p:spPr>
            <a:xfrm>
              <a:off x="1828793"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84" name="Oval 83"/>
            <p:cNvSpPr/>
            <p:nvPr/>
          </p:nvSpPr>
          <p:spPr>
            <a:xfrm>
              <a:off x="515079" y="3417018"/>
              <a:ext cx="469068" cy="469068"/>
            </a:xfrm>
            <a:prstGeom prst="ellipse">
              <a:avLst/>
            </a:prstGeom>
            <a:solidFill>
              <a:srgbClr val="FFFF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85" name="Straight Arrow Connector 84"/>
            <p:cNvCxnSpPr>
              <a:stCxn id="84" idx="6"/>
            </p:cNvCxnSpPr>
            <p:nvPr/>
          </p:nvCxnSpPr>
          <p:spPr>
            <a:xfrm>
              <a:off x="984147"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86" name="Group 85"/>
          <p:cNvGrpSpPr/>
          <p:nvPr/>
        </p:nvGrpSpPr>
        <p:grpSpPr>
          <a:xfrm>
            <a:off x="984147" y="1364121"/>
            <a:ext cx="4518249" cy="1549953"/>
            <a:chOff x="984147" y="1654401"/>
            <a:chExt cx="4518249" cy="1549953"/>
          </a:xfrm>
        </p:grpSpPr>
        <p:cxnSp>
          <p:nvCxnSpPr>
            <p:cNvPr id="87" name="Straight Arrow Connector 86"/>
            <p:cNvCxnSpPr/>
            <p:nvPr/>
          </p:nvCxnSpPr>
          <p:spPr>
            <a:xfrm rot="5400000" flipH="1" flipV="1">
              <a:off x="1403047" y="1799544"/>
              <a:ext cx="1149048" cy="85876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8" name="TextBox 87"/>
            <p:cNvSpPr txBox="1"/>
            <p:nvPr/>
          </p:nvSpPr>
          <p:spPr>
            <a:xfrm>
              <a:off x="984147" y="2803449"/>
              <a:ext cx="941283" cy="400110"/>
            </a:xfrm>
            <a:prstGeom prst="rect">
              <a:avLst/>
            </a:prstGeom>
            <a:noFill/>
          </p:spPr>
          <p:txBody>
            <a:bodyPr wrap="none" rtlCol="0">
              <a:spAutoFit/>
            </a:bodyPr>
            <a:lstStyle/>
            <a:p>
              <a:r>
                <a:rPr lang="en-US" sz="2000" dirty="0" smtClean="0"/>
                <a:t>Point A</a:t>
              </a:r>
              <a:endParaRPr lang="en-US" sz="2000" dirty="0"/>
            </a:p>
          </p:txBody>
        </p:sp>
        <p:cxnSp>
          <p:nvCxnSpPr>
            <p:cNvPr id="89" name="Straight Arrow Connector 88"/>
            <p:cNvCxnSpPr/>
            <p:nvPr/>
          </p:nvCxnSpPr>
          <p:spPr>
            <a:xfrm rot="5400000" flipH="1" flipV="1">
              <a:off x="2691190" y="2228925"/>
              <a:ext cx="1149049"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a:off x="2795867" y="2804244"/>
              <a:ext cx="921922" cy="400110"/>
            </a:xfrm>
            <a:prstGeom prst="rect">
              <a:avLst/>
            </a:prstGeom>
            <a:noFill/>
          </p:spPr>
          <p:txBody>
            <a:bodyPr wrap="none" rtlCol="0">
              <a:spAutoFit/>
            </a:bodyPr>
            <a:lstStyle/>
            <a:p>
              <a:r>
                <a:rPr lang="en-US" sz="2000" dirty="0" smtClean="0"/>
                <a:t>Point B</a:t>
              </a:r>
              <a:endParaRPr lang="en-US" sz="2000" dirty="0"/>
            </a:p>
          </p:txBody>
        </p:sp>
        <p:cxnSp>
          <p:nvCxnSpPr>
            <p:cNvPr id="91" name="Straight Arrow Connector 90"/>
            <p:cNvCxnSpPr/>
            <p:nvPr/>
          </p:nvCxnSpPr>
          <p:spPr>
            <a:xfrm rot="16200000" flipV="1">
              <a:off x="3968433" y="1812834"/>
              <a:ext cx="1148251" cy="83298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4583229" y="2803449"/>
              <a:ext cx="919167" cy="400110"/>
            </a:xfrm>
            <a:prstGeom prst="rect">
              <a:avLst/>
            </a:prstGeom>
            <a:noFill/>
          </p:spPr>
          <p:txBody>
            <a:bodyPr wrap="none" rtlCol="0">
              <a:spAutoFit/>
            </a:bodyPr>
            <a:lstStyle/>
            <a:p>
              <a:r>
                <a:rPr lang="en-US" sz="2000" dirty="0" smtClean="0"/>
                <a:t>Point C</a:t>
              </a:r>
              <a:endParaRPr lang="en-US" sz="2000" dirty="0"/>
            </a:p>
          </p:txBody>
        </p:sp>
      </p:grpSp>
    </p:spTree>
    <p:extLst>
      <p:ext uri="{BB962C8B-B14F-4D97-AF65-F5344CB8AC3E}">
        <p14:creationId xmlns:p14="http://schemas.microsoft.com/office/powerpoint/2010/main" val="93802169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46950" y="1054462"/>
            <a:ext cx="1967205" cy="2779947"/>
            <a:chOff x="646950" y="1054462"/>
            <a:chExt cx="1967205" cy="2779947"/>
          </a:xfrm>
        </p:grpSpPr>
        <p:sp>
          <p:nvSpPr>
            <p:cNvPr id="32" name="TextBox 31"/>
            <p:cNvSpPr txBox="1"/>
            <p:nvPr/>
          </p:nvSpPr>
          <p:spPr>
            <a:xfrm>
              <a:off x="646950" y="1054462"/>
              <a:ext cx="1967205" cy="707886"/>
            </a:xfrm>
            <a:prstGeom prst="rect">
              <a:avLst/>
            </a:prstGeom>
            <a:noFill/>
          </p:spPr>
          <p:txBody>
            <a:bodyPr wrap="none" rtlCol="0">
              <a:spAutoFit/>
            </a:bodyPr>
            <a:lstStyle/>
            <a:p>
              <a:pPr>
                <a:buFont typeface="Arial"/>
                <a:buChar char="•"/>
              </a:pPr>
              <a:r>
                <a:rPr lang="en-US" sz="4000" dirty="0" smtClean="0"/>
                <a:t> Point A</a:t>
              </a:r>
              <a:endParaRPr lang="en-US" sz="4000" dirty="0"/>
            </a:p>
          </p:txBody>
        </p:sp>
        <p:sp>
          <p:nvSpPr>
            <p:cNvPr id="33" name="TextBox 32"/>
            <p:cNvSpPr txBox="1"/>
            <p:nvPr/>
          </p:nvSpPr>
          <p:spPr>
            <a:xfrm>
              <a:off x="646950" y="2096025"/>
              <a:ext cx="1928733" cy="707886"/>
            </a:xfrm>
            <a:prstGeom prst="rect">
              <a:avLst/>
            </a:prstGeom>
            <a:noFill/>
          </p:spPr>
          <p:txBody>
            <a:bodyPr wrap="none" rtlCol="0">
              <a:spAutoFit/>
            </a:bodyPr>
            <a:lstStyle/>
            <a:p>
              <a:pPr>
                <a:buFont typeface="Arial"/>
                <a:buChar char="•"/>
              </a:pPr>
              <a:r>
                <a:rPr lang="en-US" sz="4000" dirty="0" smtClean="0"/>
                <a:t> Point B</a:t>
              </a:r>
              <a:endParaRPr lang="en-US" sz="4000" dirty="0"/>
            </a:p>
          </p:txBody>
        </p:sp>
        <p:sp>
          <p:nvSpPr>
            <p:cNvPr id="34" name="TextBox 33"/>
            <p:cNvSpPr txBox="1"/>
            <p:nvPr/>
          </p:nvSpPr>
          <p:spPr>
            <a:xfrm>
              <a:off x="646950" y="3126523"/>
              <a:ext cx="1928733" cy="707886"/>
            </a:xfrm>
            <a:prstGeom prst="rect">
              <a:avLst/>
            </a:prstGeom>
            <a:noFill/>
          </p:spPr>
          <p:txBody>
            <a:bodyPr wrap="none" rtlCol="0">
              <a:spAutoFit/>
            </a:bodyPr>
            <a:lstStyle/>
            <a:p>
              <a:pPr>
                <a:buFont typeface="Arial"/>
                <a:buChar char="•"/>
              </a:pPr>
              <a:r>
                <a:rPr lang="en-US" sz="4000" dirty="0" smtClean="0"/>
                <a:t> Point C</a:t>
              </a:r>
              <a:endParaRPr lang="en-US" sz="4000" dirty="0"/>
            </a:p>
          </p:txBody>
        </p:sp>
      </p:grpSp>
      <p:sp>
        <p:nvSpPr>
          <p:cNvPr id="35" name="Multiply 34"/>
          <p:cNvSpPr/>
          <p:nvPr/>
        </p:nvSpPr>
        <p:spPr>
          <a:xfrm>
            <a:off x="1049773" y="3834409"/>
            <a:ext cx="1169586" cy="1183336"/>
          </a:xfrm>
          <a:prstGeom prst="mathMultiply">
            <a:avLst>
              <a:gd name="adj1" fmla="val 10862"/>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3802169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p:nvPr/>
        </p:nvGrpSpPr>
        <p:grpSpPr>
          <a:xfrm>
            <a:off x="515079" y="895053"/>
            <a:ext cx="8096936" cy="469068"/>
            <a:chOff x="515079" y="3417018"/>
            <a:chExt cx="8096936" cy="469068"/>
          </a:xfrm>
        </p:grpSpPr>
        <p:sp>
          <p:nvSpPr>
            <p:cNvPr id="7" name="Oval 6"/>
            <p:cNvSpPr/>
            <p:nvPr/>
          </p:nvSpPr>
          <p:spPr>
            <a:xfrm>
              <a:off x="8142947" y="3417018"/>
              <a:ext cx="469068" cy="469068"/>
            </a:xfrm>
            <a:prstGeom prst="ellipse">
              <a:avLst/>
            </a:prstGeom>
            <a:solidFill>
              <a:srgbClr val="0080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Oval 7"/>
            <p:cNvSpPr/>
            <p:nvPr/>
          </p:nvSpPr>
          <p:spPr>
            <a:xfrm>
              <a:off x="7286436" y="3417018"/>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9" name="Straight Arrow Connector 8"/>
            <p:cNvCxnSpPr>
              <a:stCxn id="8" idx="6"/>
            </p:cNvCxnSpPr>
            <p:nvPr/>
          </p:nvCxnSpPr>
          <p:spPr>
            <a:xfrm>
              <a:off x="7755504"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6441790" y="3417018"/>
              <a:ext cx="469068" cy="469068"/>
            </a:xfrm>
            <a:prstGeom prst="ellipse">
              <a:avLst/>
            </a:prstGeom>
            <a:solidFill>
              <a:srgbClr val="FFFF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11" name="Straight Arrow Connector 10"/>
            <p:cNvCxnSpPr>
              <a:stCxn id="10" idx="6"/>
            </p:cNvCxnSpPr>
            <p:nvPr/>
          </p:nvCxnSpPr>
          <p:spPr>
            <a:xfrm>
              <a:off x="6910858"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5599052" y="3417018"/>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13" name="Straight Arrow Connector 12"/>
            <p:cNvCxnSpPr>
              <a:stCxn id="12" idx="6"/>
            </p:cNvCxnSpPr>
            <p:nvPr/>
          </p:nvCxnSpPr>
          <p:spPr>
            <a:xfrm>
              <a:off x="6068120"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Oval 13"/>
            <p:cNvSpPr/>
            <p:nvPr/>
          </p:nvSpPr>
          <p:spPr>
            <a:xfrm>
              <a:off x="4744449" y="3417018"/>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15" name="Straight Arrow Connector 14"/>
            <p:cNvCxnSpPr>
              <a:stCxn id="14" idx="6"/>
            </p:cNvCxnSpPr>
            <p:nvPr/>
          </p:nvCxnSpPr>
          <p:spPr>
            <a:xfrm>
              <a:off x="5213517"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3899803" y="3417018"/>
              <a:ext cx="469068" cy="469068"/>
            </a:xfrm>
            <a:prstGeom prst="ellipse">
              <a:avLst/>
            </a:prstGeom>
            <a:solidFill>
              <a:srgbClr val="FFFF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17" name="Straight Arrow Connector 16"/>
            <p:cNvCxnSpPr>
              <a:stCxn id="16" idx="6"/>
            </p:cNvCxnSpPr>
            <p:nvPr/>
          </p:nvCxnSpPr>
          <p:spPr>
            <a:xfrm>
              <a:off x="4368871"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3057065" y="3417018"/>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19" name="Straight Arrow Connector 18"/>
            <p:cNvCxnSpPr>
              <a:stCxn id="18" idx="6"/>
            </p:cNvCxnSpPr>
            <p:nvPr/>
          </p:nvCxnSpPr>
          <p:spPr>
            <a:xfrm>
              <a:off x="3526133"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2214328" y="3417018"/>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21" name="Straight Arrow Connector 20"/>
            <p:cNvCxnSpPr>
              <a:stCxn id="20" idx="6"/>
            </p:cNvCxnSpPr>
            <p:nvPr/>
          </p:nvCxnSpPr>
          <p:spPr>
            <a:xfrm>
              <a:off x="2683396"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Oval 21"/>
            <p:cNvSpPr/>
            <p:nvPr/>
          </p:nvSpPr>
          <p:spPr>
            <a:xfrm>
              <a:off x="1359725" y="3417018"/>
              <a:ext cx="469068" cy="469068"/>
            </a:xfrm>
            <a:prstGeom prst="ellipse">
              <a:avLst/>
            </a:prstGeom>
            <a:solidFill>
              <a:srgbClr val="0080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23" name="Straight Arrow Connector 22"/>
            <p:cNvCxnSpPr>
              <a:stCxn id="22" idx="6"/>
            </p:cNvCxnSpPr>
            <p:nvPr/>
          </p:nvCxnSpPr>
          <p:spPr>
            <a:xfrm>
              <a:off x="1828793"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515079" y="3417018"/>
              <a:ext cx="469068" cy="469068"/>
            </a:xfrm>
            <a:prstGeom prst="ellipse">
              <a:avLst/>
            </a:prstGeom>
            <a:solidFill>
              <a:srgbClr val="FFFF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25" name="Straight Arrow Connector 24"/>
            <p:cNvCxnSpPr>
              <a:stCxn id="24" idx="6"/>
            </p:cNvCxnSpPr>
            <p:nvPr/>
          </p:nvCxnSpPr>
          <p:spPr>
            <a:xfrm>
              <a:off x="984147"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53" name="Multiply 52"/>
          <p:cNvSpPr/>
          <p:nvPr/>
        </p:nvSpPr>
        <p:spPr>
          <a:xfrm>
            <a:off x="8027222" y="3974559"/>
            <a:ext cx="1169586" cy="1183336"/>
          </a:xfrm>
          <a:prstGeom prst="mathMultiply">
            <a:avLst>
              <a:gd name="adj1" fmla="val 10862"/>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sp>
      <p:grpSp>
        <p:nvGrpSpPr>
          <p:cNvPr id="40" name="Group 39"/>
          <p:cNvGrpSpPr/>
          <p:nvPr/>
        </p:nvGrpSpPr>
        <p:grpSpPr>
          <a:xfrm>
            <a:off x="515079" y="3328545"/>
            <a:ext cx="8096936" cy="646014"/>
            <a:chOff x="515079" y="3328545"/>
            <a:chExt cx="8096936" cy="646014"/>
          </a:xfrm>
        </p:grpSpPr>
        <p:grpSp>
          <p:nvGrpSpPr>
            <p:cNvPr id="3" name="Group 51"/>
            <p:cNvGrpSpPr/>
            <p:nvPr/>
          </p:nvGrpSpPr>
          <p:grpSpPr>
            <a:xfrm>
              <a:off x="515079" y="3328545"/>
              <a:ext cx="8096936" cy="646014"/>
              <a:chOff x="515079" y="3328545"/>
              <a:chExt cx="8096936" cy="646014"/>
            </a:xfrm>
          </p:grpSpPr>
          <p:sp>
            <p:nvSpPr>
              <p:cNvPr id="27" name="Oval 26"/>
              <p:cNvSpPr/>
              <p:nvPr/>
            </p:nvSpPr>
            <p:spPr>
              <a:xfrm>
                <a:off x="8142947" y="3417018"/>
                <a:ext cx="469068" cy="469068"/>
              </a:xfrm>
              <a:prstGeom prst="ellipse">
                <a:avLst/>
              </a:prstGeom>
              <a:solidFill>
                <a:srgbClr val="0080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29" name="Straight Arrow Connector 28"/>
              <p:cNvCxnSpPr/>
              <p:nvPr/>
            </p:nvCxnSpPr>
            <p:spPr>
              <a:xfrm>
                <a:off x="7755504"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4368871"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Oval 45"/>
              <p:cNvSpPr/>
              <p:nvPr/>
            </p:nvSpPr>
            <p:spPr>
              <a:xfrm>
                <a:off x="1359725" y="3417018"/>
                <a:ext cx="469068" cy="469068"/>
              </a:xfrm>
              <a:prstGeom prst="ellipse">
                <a:avLst/>
              </a:prstGeom>
              <a:solidFill>
                <a:srgbClr val="0080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47" name="Straight Arrow Connector 46"/>
              <p:cNvCxnSpPr>
                <a:stCxn id="46" idx="6"/>
              </p:cNvCxnSpPr>
              <p:nvPr/>
            </p:nvCxnSpPr>
            <p:spPr>
              <a:xfrm>
                <a:off x="1828793"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8" name="Oval 47"/>
              <p:cNvSpPr/>
              <p:nvPr/>
            </p:nvSpPr>
            <p:spPr>
              <a:xfrm>
                <a:off x="515079" y="3417018"/>
                <a:ext cx="469068" cy="469068"/>
              </a:xfrm>
              <a:prstGeom prst="ellipse">
                <a:avLst/>
              </a:prstGeom>
              <a:solidFill>
                <a:srgbClr val="FFFF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49" name="Straight Arrow Connector 48"/>
              <p:cNvCxnSpPr>
                <a:stCxn id="48" idx="6"/>
              </p:cNvCxnSpPr>
              <p:nvPr/>
            </p:nvCxnSpPr>
            <p:spPr>
              <a:xfrm>
                <a:off x="984147"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0" name="Rounded Rectangle 49"/>
              <p:cNvSpPr/>
              <p:nvPr/>
            </p:nvSpPr>
            <p:spPr>
              <a:xfrm>
                <a:off x="2204371" y="3328545"/>
                <a:ext cx="2164499" cy="646014"/>
              </a:xfrm>
              <a:prstGeom prst="roundRect">
                <a:avLst>
                  <a:gd name="adj" fmla="val 44751"/>
                </a:avLst>
              </a:prstGeom>
              <a:solidFill>
                <a:schemeClr val="tx1"/>
              </a:soli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grpSp>
        <p:sp>
          <p:nvSpPr>
            <p:cNvPr id="33" name="Oval 32"/>
            <p:cNvSpPr/>
            <p:nvPr/>
          </p:nvSpPr>
          <p:spPr>
            <a:xfrm>
              <a:off x="7288346" y="3417018"/>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34" name="Oval 33"/>
            <p:cNvSpPr/>
            <p:nvPr/>
          </p:nvSpPr>
          <p:spPr>
            <a:xfrm>
              <a:off x="6443700" y="3417018"/>
              <a:ext cx="469068" cy="469068"/>
            </a:xfrm>
            <a:prstGeom prst="ellipse">
              <a:avLst/>
            </a:prstGeom>
            <a:solidFill>
              <a:srgbClr val="FFFF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35" name="Straight Arrow Connector 34"/>
            <p:cNvCxnSpPr>
              <a:stCxn id="34" idx="6"/>
            </p:cNvCxnSpPr>
            <p:nvPr/>
          </p:nvCxnSpPr>
          <p:spPr>
            <a:xfrm>
              <a:off x="6912768"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6" name="Oval 35"/>
            <p:cNvSpPr/>
            <p:nvPr/>
          </p:nvSpPr>
          <p:spPr>
            <a:xfrm>
              <a:off x="5600962" y="3417018"/>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37" name="Straight Arrow Connector 36"/>
            <p:cNvCxnSpPr>
              <a:stCxn id="36" idx="6"/>
            </p:cNvCxnSpPr>
            <p:nvPr/>
          </p:nvCxnSpPr>
          <p:spPr>
            <a:xfrm>
              <a:off x="6070030"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Oval 37"/>
            <p:cNvSpPr/>
            <p:nvPr/>
          </p:nvSpPr>
          <p:spPr>
            <a:xfrm>
              <a:off x="4746359" y="3417018"/>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39" name="Straight Arrow Connector 38"/>
            <p:cNvCxnSpPr>
              <a:stCxn id="38" idx="6"/>
            </p:cNvCxnSpPr>
            <p:nvPr/>
          </p:nvCxnSpPr>
          <p:spPr>
            <a:xfrm>
              <a:off x="5215427"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42" name="Group 41"/>
          <p:cNvGrpSpPr/>
          <p:nvPr/>
        </p:nvGrpSpPr>
        <p:grpSpPr>
          <a:xfrm>
            <a:off x="984147" y="1364121"/>
            <a:ext cx="4518249" cy="1549953"/>
            <a:chOff x="984147" y="1654401"/>
            <a:chExt cx="4518249" cy="1549953"/>
          </a:xfrm>
        </p:grpSpPr>
        <p:cxnSp>
          <p:nvCxnSpPr>
            <p:cNvPr id="43" name="Straight Arrow Connector 42"/>
            <p:cNvCxnSpPr/>
            <p:nvPr/>
          </p:nvCxnSpPr>
          <p:spPr>
            <a:xfrm rot="5400000" flipH="1" flipV="1">
              <a:off x="1403047" y="1799544"/>
              <a:ext cx="1149048" cy="85876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984147" y="2803449"/>
              <a:ext cx="941283" cy="400110"/>
            </a:xfrm>
            <a:prstGeom prst="rect">
              <a:avLst/>
            </a:prstGeom>
            <a:noFill/>
          </p:spPr>
          <p:txBody>
            <a:bodyPr wrap="none" rtlCol="0">
              <a:spAutoFit/>
            </a:bodyPr>
            <a:lstStyle/>
            <a:p>
              <a:r>
                <a:rPr lang="en-US" sz="2000" dirty="0" smtClean="0"/>
                <a:t>Point A</a:t>
              </a:r>
              <a:endParaRPr lang="en-US" sz="2000" dirty="0"/>
            </a:p>
          </p:txBody>
        </p:sp>
        <p:cxnSp>
          <p:nvCxnSpPr>
            <p:cNvPr id="45" name="Straight Arrow Connector 44"/>
            <p:cNvCxnSpPr/>
            <p:nvPr/>
          </p:nvCxnSpPr>
          <p:spPr>
            <a:xfrm rot="5400000" flipH="1" flipV="1">
              <a:off x="2691190" y="2228925"/>
              <a:ext cx="1149049"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2795867" y="2804244"/>
              <a:ext cx="921922" cy="400110"/>
            </a:xfrm>
            <a:prstGeom prst="rect">
              <a:avLst/>
            </a:prstGeom>
            <a:noFill/>
          </p:spPr>
          <p:txBody>
            <a:bodyPr wrap="none" rtlCol="0">
              <a:spAutoFit/>
            </a:bodyPr>
            <a:lstStyle/>
            <a:p>
              <a:r>
                <a:rPr lang="en-US" sz="2000" dirty="0" smtClean="0"/>
                <a:t>Point B</a:t>
              </a:r>
              <a:endParaRPr lang="en-US" sz="2000" dirty="0"/>
            </a:p>
          </p:txBody>
        </p:sp>
        <p:cxnSp>
          <p:nvCxnSpPr>
            <p:cNvPr id="54" name="Straight Arrow Connector 53"/>
            <p:cNvCxnSpPr/>
            <p:nvPr/>
          </p:nvCxnSpPr>
          <p:spPr>
            <a:xfrm rot="16200000" flipV="1">
              <a:off x="3968433" y="1812834"/>
              <a:ext cx="1148251" cy="83298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4583229" y="2803449"/>
              <a:ext cx="919167" cy="400110"/>
            </a:xfrm>
            <a:prstGeom prst="rect">
              <a:avLst/>
            </a:prstGeom>
            <a:noFill/>
          </p:spPr>
          <p:txBody>
            <a:bodyPr wrap="none" rtlCol="0">
              <a:spAutoFit/>
            </a:bodyPr>
            <a:lstStyle/>
            <a:p>
              <a:r>
                <a:rPr lang="en-US" sz="2000" dirty="0" smtClean="0"/>
                <a:t>Point C</a:t>
              </a:r>
              <a:endParaRPr lang="en-US" sz="2000" dirty="0"/>
            </a:p>
          </p:txBody>
        </p:sp>
      </p:grpSp>
    </p:spTree>
    <p:extLst>
      <p:ext uri="{BB962C8B-B14F-4D97-AF65-F5344CB8AC3E}">
        <p14:creationId xmlns:p14="http://schemas.microsoft.com/office/powerpoint/2010/main" val="93802169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46950" y="1054462"/>
            <a:ext cx="1967205" cy="707886"/>
          </a:xfrm>
          <a:prstGeom prst="rect">
            <a:avLst/>
          </a:prstGeom>
          <a:noFill/>
        </p:spPr>
        <p:txBody>
          <a:bodyPr wrap="none" rtlCol="0">
            <a:spAutoFit/>
          </a:bodyPr>
          <a:lstStyle/>
          <a:p>
            <a:pPr>
              <a:buFont typeface="Arial"/>
              <a:buChar char="•"/>
            </a:pPr>
            <a:r>
              <a:rPr lang="en-US" sz="4000" dirty="0" smtClean="0"/>
              <a:t> Point A</a:t>
            </a:r>
            <a:endParaRPr lang="en-US" sz="4000" dirty="0"/>
          </a:p>
        </p:txBody>
      </p:sp>
      <p:sp>
        <p:nvSpPr>
          <p:cNvPr id="33" name="TextBox 32"/>
          <p:cNvSpPr txBox="1"/>
          <p:nvPr/>
        </p:nvSpPr>
        <p:spPr>
          <a:xfrm>
            <a:off x="646950" y="2096025"/>
            <a:ext cx="1928733" cy="707886"/>
          </a:xfrm>
          <a:prstGeom prst="rect">
            <a:avLst/>
          </a:prstGeom>
          <a:noFill/>
        </p:spPr>
        <p:txBody>
          <a:bodyPr wrap="none" rtlCol="0">
            <a:spAutoFit/>
          </a:bodyPr>
          <a:lstStyle/>
          <a:p>
            <a:pPr>
              <a:buFont typeface="Arial"/>
              <a:buChar char="•"/>
            </a:pPr>
            <a:r>
              <a:rPr lang="en-US" sz="4000" dirty="0" smtClean="0"/>
              <a:t> Point B</a:t>
            </a:r>
            <a:endParaRPr lang="en-US" sz="4000" dirty="0"/>
          </a:p>
        </p:txBody>
      </p:sp>
      <p:sp>
        <p:nvSpPr>
          <p:cNvPr id="34" name="TextBox 33"/>
          <p:cNvSpPr txBox="1"/>
          <p:nvPr/>
        </p:nvSpPr>
        <p:spPr>
          <a:xfrm>
            <a:off x="646950" y="3126523"/>
            <a:ext cx="1928733" cy="707886"/>
          </a:xfrm>
          <a:prstGeom prst="rect">
            <a:avLst/>
          </a:prstGeom>
          <a:noFill/>
        </p:spPr>
        <p:txBody>
          <a:bodyPr wrap="none" rtlCol="0">
            <a:spAutoFit/>
          </a:bodyPr>
          <a:lstStyle/>
          <a:p>
            <a:pPr>
              <a:buFont typeface="Arial"/>
              <a:buChar char="•"/>
            </a:pPr>
            <a:r>
              <a:rPr lang="en-US" sz="4000" dirty="0" smtClean="0"/>
              <a:t> Point C</a:t>
            </a:r>
            <a:endParaRPr lang="en-US" sz="4000" dirty="0"/>
          </a:p>
        </p:txBody>
      </p:sp>
      <p:sp>
        <p:nvSpPr>
          <p:cNvPr id="6" name="Left Arrow 5"/>
          <p:cNvSpPr/>
          <p:nvPr/>
        </p:nvSpPr>
        <p:spPr>
          <a:xfrm>
            <a:off x="2684901" y="1039949"/>
            <a:ext cx="822960" cy="822960"/>
          </a:xfrm>
          <a:prstGeom prst="lef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3802169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46950" y="1054462"/>
            <a:ext cx="1967205" cy="707886"/>
          </a:xfrm>
          <a:prstGeom prst="rect">
            <a:avLst/>
          </a:prstGeom>
          <a:noFill/>
        </p:spPr>
        <p:txBody>
          <a:bodyPr wrap="none" rtlCol="0">
            <a:spAutoFit/>
          </a:bodyPr>
          <a:lstStyle/>
          <a:p>
            <a:pPr>
              <a:buFont typeface="Arial"/>
              <a:buChar char="•"/>
            </a:pPr>
            <a:r>
              <a:rPr lang="en-US" sz="4000" dirty="0" smtClean="0"/>
              <a:t> Point A</a:t>
            </a:r>
            <a:endParaRPr lang="en-US" sz="4000" dirty="0"/>
          </a:p>
        </p:txBody>
      </p:sp>
      <p:sp>
        <p:nvSpPr>
          <p:cNvPr id="33" name="TextBox 32"/>
          <p:cNvSpPr txBox="1"/>
          <p:nvPr/>
        </p:nvSpPr>
        <p:spPr>
          <a:xfrm>
            <a:off x="646950" y="2096025"/>
            <a:ext cx="1928733" cy="707886"/>
          </a:xfrm>
          <a:prstGeom prst="rect">
            <a:avLst/>
          </a:prstGeom>
          <a:noFill/>
        </p:spPr>
        <p:txBody>
          <a:bodyPr wrap="none" rtlCol="0">
            <a:spAutoFit/>
          </a:bodyPr>
          <a:lstStyle/>
          <a:p>
            <a:pPr>
              <a:buFont typeface="Arial"/>
              <a:buChar char="•"/>
            </a:pPr>
            <a:r>
              <a:rPr lang="en-US" sz="4000" dirty="0" smtClean="0"/>
              <a:t> Point B</a:t>
            </a:r>
            <a:endParaRPr lang="en-US" sz="4000" dirty="0"/>
          </a:p>
        </p:txBody>
      </p:sp>
      <p:sp>
        <p:nvSpPr>
          <p:cNvPr id="34" name="TextBox 33"/>
          <p:cNvSpPr txBox="1"/>
          <p:nvPr/>
        </p:nvSpPr>
        <p:spPr>
          <a:xfrm>
            <a:off x="646950" y="3126523"/>
            <a:ext cx="1928733" cy="707886"/>
          </a:xfrm>
          <a:prstGeom prst="rect">
            <a:avLst/>
          </a:prstGeom>
          <a:noFill/>
        </p:spPr>
        <p:txBody>
          <a:bodyPr wrap="none" rtlCol="0">
            <a:spAutoFit/>
          </a:bodyPr>
          <a:lstStyle/>
          <a:p>
            <a:pPr>
              <a:buFont typeface="Arial"/>
              <a:buChar char="•"/>
            </a:pPr>
            <a:r>
              <a:rPr lang="en-US" sz="4000" dirty="0" smtClean="0"/>
              <a:t> Point C</a:t>
            </a:r>
            <a:endParaRPr lang="en-US" sz="4000" dirty="0"/>
          </a:p>
        </p:txBody>
      </p:sp>
      <p:sp>
        <p:nvSpPr>
          <p:cNvPr id="7" name="Frame 6"/>
          <p:cNvSpPr/>
          <p:nvPr/>
        </p:nvSpPr>
        <p:spPr>
          <a:xfrm>
            <a:off x="447524" y="3162808"/>
            <a:ext cx="2576286" cy="707886"/>
          </a:xfrm>
          <a:prstGeom prst="frame">
            <a:avLst>
              <a:gd name="adj1" fmla="val 5665"/>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Left Arrow 7"/>
          <p:cNvSpPr/>
          <p:nvPr/>
        </p:nvSpPr>
        <p:spPr>
          <a:xfrm>
            <a:off x="2684901" y="1039949"/>
            <a:ext cx="822960" cy="822960"/>
          </a:xfrm>
          <a:prstGeom prst="lef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380216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9"/>
          <p:cNvGrpSpPr/>
          <p:nvPr/>
        </p:nvGrpSpPr>
        <p:grpSpPr>
          <a:xfrm>
            <a:off x="515079" y="2445610"/>
            <a:ext cx="8096936" cy="646014"/>
            <a:chOff x="515079" y="3328545"/>
            <a:chExt cx="8096936" cy="646014"/>
          </a:xfrm>
        </p:grpSpPr>
        <p:grpSp>
          <p:nvGrpSpPr>
            <p:cNvPr id="4" name="Group 51"/>
            <p:cNvGrpSpPr/>
            <p:nvPr/>
          </p:nvGrpSpPr>
          <p:grpSpPr>
            <a:xfrm>
              <a:off x="515079" y="3328545"/>
              <a:ext cx="8096936" cy="646014"/>
              <a:chOff x="515079" y="3328545"/>
              <a:chExt cx="8096936" cy="646014"/>
            </a:xfrm>
          </p:grpSpPr>
          <p:sp>
            <p:nvSpPr>
              <p:cNvPr id="27" name="Oval 26"/>
              <p:cNvSpPr/>
              <p:nvPr/>
            </p:nvSpPr>
            <p:spPr>
              <a:xfrm>
                <a:off x="8142947" y="3417018"/>
                <a:ext cx="469068" cy="469068"/>
              </a:xfrm>
              <a:prstGeom prst="ellipse">
                <a:avLst/>
              </a:prstGeom>
              <a:solidFill>
                <a:srgbClr val="0080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29" name="Straight Arrow Connector 28"/>
              <p:cNvCxnSpPr/>
              <p:nvPr/>
            </p:nvCxnSpPr>
            <p:spPr>
              <a:xfrm>
                <a:off x="7755504"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4368871"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Oval 45"/>
              <p:cNvSpPr/>
              <p:nvPr/>
            </p:nvSpPr>
            <p:spPr>
              <a:xfrm>
                <a:off x="1359725" y="3417018"/>
                <a:ext cx="469068" cy="469068"/>
              </a:xfrm>
              <a:prstGeom prst="ellipse">
                <a:avLst/>
              </a:prstGeom>
              <a:solidFill>
                <a:srgbClr val="0080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47" name="Straight Arrow Connector 46"/>
              <p:cNvCxnSpPr>
                <a:stCxn id="46" idx="6"/>
              </p:cNvCxnSpPr>
              <p:nvPr/>
            </p:nvCxnSpPr>
            <p:spPr>
              <a:xfrm>
                <a:off x="1828793"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8" name="Oval 47"/>
              <p:cNvSpPr/>
              <p:nvPr/>
            </p:nvSpPr>
            <p:spPr>
              <a:xfrm>
                <a:off x="515079" y="3417018"/>
                <a:ext cx="469068" cy="469068"/>
              </a:xfrm>
              <a:prstGeom prst="ellipse">
                <a:avLst/>
              </a:prstGeom>
              <a:solidFill>
                <a:srgbClr val="FFFF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49" name="Straight Arrow Connector 48"/>
              <p:cNvCxnSpPr>
                <a:stCxn id="48" idx="6"/>
              </p:cNvCxnSpPr>
              <p:nvPr/>
            </p:nvCxnSpPr>
            <p:spPr>
              <a:xfrm>
                <a:off x="984147"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0" name="Rounded Rectangle 49"/>
              <p:cNvSpPr/>
              <p:nvPr/>
            </p:nvSpPr>
            <p:spPr>
              <a:xfrm>
                <a:off x="2204371" y="3328545"/>
                <a:ext cx="2164499" cy="646014"/>
              </a:xfrm>
              <a:prstGeom prst="roundRect">
                <a:avLst>
                  <a:gd name="adj" fmla="val 44751"/>
                </a:avLst>
              </a:prstGeom>
              <a:solidFill>
                <a:schemeClr val="tx1"/>
              </a:soli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grpSp>
        <p:sp>
          <p:nvSpPr>
            <p:cNvPr id="33" name="Oval 32"/>
            <p:cNvSpPr/>
            <p:nvPr/>
          </p:nvSpPr>
          <p:spPr>
            <a:xfrm>
              <a:off x="7288346" y="3417018"/>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34" name="Oval 33"/>
            <p:cNvSpPr/>
            <p:nvPr/>
          </p:nvSpPr>
          <p:spPr>
            <a:xfrm>
              <a:off x="6443700" y="3417018"/>
              <a:ext cx="469068" cy="469068"/>
            </a:xfrm>
            <a:prstGeom prst="ellipse">
              <a:avLst/>
            </a:prstGeom>
            <a:solidFill>
              <a:srgbClr val="FFFF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35" name="Straight Arrow Connector 34"/>
            <p:cNvCxnSpPr>
              <a:stCxn id="34" idx="6"/>
            </p:cNvCxnSpPr>
            <p:nvPr/>
          </p:nvCxnSpPr>
          <p:spPr>
            <a:xfrm>
              <a:off x="6912768"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6" name="Oval 35"/>
            <p:cNvSpPr/>
            <p:nvPr/>
          </p:nvSpPr>
          <p:spPr>
            <a:xfrm>
              <a:off x="5600962" y="3417018"/>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37" name="Straight Arrow Connector 36"/>
            <p:cNvCxnSpPr>
              <a:stCxn id="36" idx="6"/>
            </p:cNvCxnSpPr>
            <p:nvPr/>
          </p:nvCxnSpPr>
          <p:spPr>
            <a:xfrm>
              <a:off x="6070030"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Oval 37"/>
            <p:cNvSpPr/>
            <p:nvPr/>
          </p:nvSpPr>
          <p:spPr>
            <a:xfrm>
              <a:off x="4746359" y="3417018"/>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39" name="Straight Arrow Connector 38"/>
            <p:cNvCxnSpPr>
              <a:stCxn id="38" idx="6"/>
            </p:cNvCxnSpPr>
            <p:nvPr/>
          </p:nvCxnSpPr>
          <p:spPr>
            <a:xfrm>
              <a:off x="5215427"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380216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Multiply 52"/>
          <p:cNvSpPr/>
          <p:nvPr/>
        </p:nvSpPr>
        <p:spPr>
          <a:xfrm>
            <a:off x="8027222" y="3974559"/>
            <a:ext cx="1169586" cy="1183336"/>
          </a:xfrm>
          <a:prstGeom prst="mathMultiply">
            <a:avLst>
              <a:gd name="adj1" fmla="val 10862"/>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sp>
      <p:grpSp>
        <p:nvGrpSpPr>
          <p:cNvPr id="2" name="Group 39"/>
          <p:cNvGrpSpPr/>
          <p:nvPr/>
        </p:nvGrpSpPr>
        <p:grpSpPr>
          <a:xfrm>
            <a:off x="515079" y="2445610"/>
            <a:ext cx="8096936" cy="646014"/>
            <a:chOff x="515079" y="3328545"/>
            <a:chExt cx="8096936" cy="646014"/>
          </a:xfrm>
        </p:grpSpPr>
        <p:grpSp>
          <p:nvGrpSpPr>
            <p:cNvPr id="3" name="Group 51"/>
            <p:cNvGrpSpPr/>
            <p:nvPr/>
          </p:nvGrpSpPr>
          <p:grpSpPr>
            <a:xfrm>
              <a:off x="515079" y="3328545"/>
              <a:ext cx="8096936" cy="646014"/>
              <a:chOff x="515079" y="3328545"/>
              <a:chExt cx="8096936" cy="646014"/>
            </a:xfrm>
          </p:grpSpPr>
          <p:sp>
            <p:nvSpPr>
              <p:cNvPr id="27" name="Oval 26"/>
              <p:cNvSpPr/>
              <p:nvPr/>
            </p:nvSpPr>
            <p:spPr>
              <a:xfrm>
                <a:off x="8142947" y="3417018"/>
                <a:ext cx="469068" cy="469068"/>
              </a:xfrm>
              <a:prstGeom prst="ellipse">
                <a:avLst/>
              </a:prstGeom>
              <a:solidFill>
                <a:srgbClr val="0080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29" name="Straight Arrow Connector 28"/>
              <p:cNvCxnSpPr/>
              <p:nvPr/>
            </p:nvCxnSpPr>
            <p:spPr>
              <a:xfrm>
                <a:off x="7755504"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4368871"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Oval 45"/>
              <p:cNvSpPr/>
              <p:nvPr/>
            </p:nvSpPr>
            <p:spPr>
              <a:xfrm>
                <a:off x="1359725" y="3417018"/>
                <a:ext cx="469068" cy="469068"/>
              </a:xfrm>
              <a:prstGeom prst="ellipse">
                <a:avLst/>
              </a:prstGeom>
              <a:solidFill>
                <a:srgbClr val="0080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47" name="Straight Arrow Connector 46"/>
              <p:cNvCxnSpPr>
                <a:stCxn id="46" idx="6"/>
              </p:cNvCxnSpPr>
              <p:nvPr/>
            </p:nvCxnSpPr>
            <p:spPr>
              <a:xfrm>
                <a:off x="1828793"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8" name="Oval 47"/>
              <p:cNvSpPr/>
              <p:nvPr/>
            </p:nvSpPr>
            <p:spPr>
              <a:xfrm>
                <a:off x="515079" y="3417018"/>
                <a:ext cx="469068" cy="469068"/>
              </a:xfrm>
              <a:prstGeom prst="ellipse">
                <a:avLst/>
              </a:prstGeom>
              <a:solidFill>
                <a:srgbClr val="FFFF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49" name="Straight Arrow Connector 48"/>
              <p:cNvCxnSpPr>
                <a:stCxn id="48" idx="6"/>
              </p:cNvCxnSpPr>
              <p:nvPr/>
            </p:nvCxnSpPr>
            <p:spPr>
              <a:xfrm>
                <a:off x="984147"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0" name="Rounded Rectangle 49"/>
              <p:cNvSpPr/>
              <p:nvPr/>
            </p:nvSpPr>
            <p:spPr>
              <a:xfrm>
                <a:off x="2204371" y="3328545"/>
                <a:ext cx="2164499" cy="646014"/>
              </a:xfrm>
              <a:prstGeom prst="roundRect">
                <a:avLst>
                  <a:gd name="adj" fmla="val 44751"/>
                </a:avLst>
              </a:prstGeom>
              <a:solidFill>
                <a:schemeClr val="tx1"/>
              </a:soli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grpSp>
        <p:sp>
          <p:nvSpPr>
            <p:cNvPr id="33" name="Oval 32"/>
            <p:cNvSpPr/>
            <p:nvPr/>
          </p:nvSpPr>
          <p:spPr>
            <a:xfrm>
              <a:off x="7288346" y="3417018"/>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34" name="Oval 33"/>
            <p:cNvSpPr/>
            <p:nvPr/>
          </p:nvSpPr>
          <p:spPr>
            <a:xfrm>
              <a:off x="6443700" y="3417018"/>
              <a:ext cx="469068" cy="469068"/>
            </a:xfrm>
            <a:prstGeom prst="ellipse">
              <a:avLst/>
            </a:prstGeom>
            <a:solidFill>
              <a:srgbClr val="FFFF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35" name="Straight Arrow Connector 34"/>
            <p:cNvCxnSpPr>
              <a:stCxn id="34" idx="6"/>
            </p:cNvCxnSpPr>
            <p:nvPr/>
          </p:nvCxnSpPr>
          <p:spPr>
            <a:xfrm>
              <a:off x="6912768"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6" name="Oval 35"/>
            <p:cNvSpPr/>
            <p:nvPr/>
          </p:nvSpPr>
          <p:spPr>
            <a:xfrm>
              <a:off x="5600962" y="3417018"/>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37" name="Straight Arrow Connector 36"/>
            <p:cNvCxnSpPr>
              <a:stCxn id="36" idx="6"/>
            </p:cNvCxnSpPr>
            <p:nvPr/>
          </p:nvCxnSpPr>
          <p:spPr>
            <a:xfrm>
              <a:off x="6070030"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Oval 37"/>
            <p:cNvSpPr/>
            <p:nvPr/>
          </p:nvSpPr>
          <p:spPr>
            <a:xfrm>
              <a:off x="4746359" y="3417018"/>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39" name="Straight Arrow Connector 38"/>
            <p:cNvCxnSpPr>
              <a:stCxn id="38" idx="6"/>
            </p:cNvCxnSpPr>
            <p:nvPr/>
          </p:nvCxnSpPr>
          <p:spPr>
            <a:xfrm>
              <a:off x="5215427" y="3651552"/>
              <a:ext cx="37557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0" name="Oval 19"/>
          <p:cNvSpPr/>
          <p:nvPr/>
        </p:nvSpPr>
        <p:spPr>
          <a:xfrm>
            <a:off x="2416856" y="2857090"/>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1" name="Oval 20"/>
          <p:cNvSpPr/>
          <p:nvPr/>
        </p:nvSpPr>
        <p:spPr>
          <a:xfrm>
            <a:off x="2182322" y="221107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2" name="Oval 21"/>
          <p:cNvSpPr/>
          <p:nvPr/>
        </p:nvSpPr>
        <p:spPr>
          <a:xfrm>
            <a:off x="2651390" y="2065015"/>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3" name="Oval 22"/>
          <p:cNvSpPr/>
          <p:nvPr/>
        </p:nvSpPr>
        <p:spPr>
          <a:xfrm>
            <a:off x="2885924" y="2299549"/>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4" name="Oval 23"/>
          <p:cNvSpPr/>
          <p:nvPr/>
        </p:nvSpPr>
        <p:spPr>
          <a:xfrm>
            <a:off x="3354992" y="221107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5" name="Oval 24"/>
          <p:cNvSpPr/>
          <p:nvPr/>
        </p:nvSpPr>
        <p:spPr>
          <a:xfrm>
            <a:off x="3824060" y="2065015"/>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6" name="Oval 25"/>
          <p:cNvSpPr/>
          <p:nvPr/>
        </p:nvSpPr>
        <p:spPr>
          <a:xfrm>
            <a:off x="2885924" y="2921017"/>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8" name="Oval 27"/>
          <p:cNvSpPr/>
          <p:nvPr/>
        </p:nvSpPr>
        <p:spPr>
          <a:xfrm>
            <a:off x="3120458" y="3003151"/>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30" name="Oval 29"/>
          <p:cNvSpPr/>
          <p:nvPr/>
        </p:nvSpPr>
        <p:spPr>
          <a:xfrm>
            <a:off x="3354992" y="2857090"/>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80216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515079"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9" name="Straight Arrow Connector 8"/>
          <p:cNvCxnSpPr>
            <a:stCxn id="6" idx="6"/>
            <a:endCxn id="12" idx="2"/>
          </p:cNvCxnSpPr>
          <p:nvPr/>
        </p:nvCxnSpPr>
        <p:spPr>
          <a:xfrm>
            <a:off x="984147" y="2525150"/>
            <a:ext cx="1492779"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4356526"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11" name="Straight Arrow Connector 10"/>
          <p:cNvCxnSpPr>
            <a:stCxn id="10" idx="6"/>
            <a:endCxn id="14" idx="2"/>
          </p:cNvCxnSpPr>
          <p:nvPr/>
        </p:nvCxnSpPr>
        <p:spPr>
          <a:xfrm>
            <a:off x="4825594" y="2525150"/>
            <a:ext cx="1328282"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2476926"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13" name="Straight Arrow Connector 12"/>
          <p:cNvCxnSpPr>
            <a:stCxn id="12" idx="6"/>
            <a:endCxn id="10" idx="2"/>
          </p:cNvCxnSpPr>
          <p:nvPr/>
        </p:nvCxnSpPr>
        <p:spPr>
          <a:xfrm>
            <a:off x="2945994" y="2525150"/>
            <a:ext cx="1410532"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Oval 13"/>
          <p:cNvSpPr/>
          <p:nvPr/>
        </p:nvSpPr>
        <p:spPr>
          <a:xfrm>
            <a:off x="6153876" y="2290616"/>
            <a:ext cx="469068" cy="469068"/>
          </a:xfrm>
          <a:prstGeom prst="ellipse">
            <a:avLst/>
          </a:prstGeom>
          <a:solidFill>
            <a:schemeClr val="tx1"/>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15" name="Straight Arrow Connector 14"/>
          <p:cNvCxnSpPr>
            <a:stCxn id="14" idx="6"/>
            <a:endCxn id="16" idx="2"/>
          </p:cNvCxnSpPr>
          <p:nvPr/>
        </p:nvCxnSpPr>
        <p:spPr>
          <a:xfrm>
            <a:off x="6622944" y="2525150"/>
            <a:ext cx="147826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8101212" y="2290616"/>
            <a:ext cx="469068" cy="469068"/>
          </a:xfrm>
          <a:prstGeom prst="ellipse">
            <a:avLst/>
          </a:prstGeom>
          <a:solidFill>
            <a:srgbClr val="FFFF00"/>
          </a:solidFill>
          <a:ln>
            <a:solidFill>
              <a:srgbClr val="00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0" name="TextBox 19"/>
          <p:cNvSpPr txBox="1"/>
          <p:nvPr/>
        </p:nvSpPr>
        <p:spPr>
          <a:xfrm>
            <a:off x="379385" y="2842383"/>
            <a:ext cx="697627" cy="830997"/>
          </a:xfrm>
          <a:prstGeom prst="rect">
            <a:avLst/>
          </a:prstGeom>
          <a:noFill/>
        </p:spPr>
        <p:txBody>
          <a:bodyPr wrap="none" rtlCol="0">
            <a:spAutoFit/>
          </a:bodyPr>
          <a:lstStyle/>
          <a:p>
            <a:pPr algn="ctr"/>
            <a:r>
              <a:rPr lang="en-US" sz="2400" dirty="0" smtClean="0"/>
              <a:t>CHI</a:t>
            </a:r>
          </a:p>
          <a:p>
            <a:pPr algn="ctr"/>
            <a:r>
              <a:rPr lang="en-US" sz="2400" dirty="0" smtClean="0"/>
              <a:t>Talk</a:t>
            </a:r>
            <a:endParaRPr lang="en-US" sz="2400" dirty="0"/>
          </a:p>
        </p:txBody>
      </p:sp>
      <p:sp>
        <p:nvSpPr>
          <p:cNvPr id="21" name="TextBox 20"/>
          <p:cNvSpPr txBox="1"/>
          <p:nvPr/>
        </p:nvSpPr>
        <p:spPr>
          <a:xfrm>
            <a:off x="2352920" y="2842383"/>
            <a:ext cx="697627" cy="830997"/>
          </a:xfrm>
          <a:prstGeom prst="rect">
            <a:avLst/>
          </a:prstGeom>
          <a:noFill/>
        </p:spPr>
        <p:txBody>
          <a:bodyPr wrap="none" rtlCol="0">
            <a:spAutoFit/>
          </a:bodyPr>
          <a:lstStyle/>
          <a:p>
            <a:pPr algn="ctr"/>
            <a:r>
              <a:rPr lang="en-US" sz="2400" dirty="0" smtClean="0"/>
              <a:t>MIT</a:t>
            </a:r>
          </a:p>
          <a:p>
            <a:pPr algn="ctr"/>
            <a:r>
              <a:rPr lang="en-US" sz="2400" dirty="0" smtClean="0"/>
              <a:t>Talk</a:t>
            </a:r>
            <a:endParaRPr lang="en-US" sz="2400" dirty="0"/>
          </a:p>
        </p:txBody>
      </p:sp>
      <p:sp>
        <p:nvSpPr>
          <p:cNvPr id="22" name="TextBox 21"/>
          <p:cNvSpPr txBox="1"/>
          <p:nvPr/>
        </p:nvSpPr>
        <p:spPr>
          <a:xfrm>
            <a:off x="4247046" y="2842383"/>
            <a:ext cx="692768" cy="830997"/>
          </a:xfrm>
          <a:prstGeom prst="rect">
            <a:avLst/>
          </a:prstGeom>
          <a:noFill/>
        </p:spPr>
        <p:txBody>
          <a:bodyPr wrap="none" rtlCol="0">
            <a:spAutoFit/>
          </a:bodyPr>
          <a:lstStyle/>
          <a:p>
            <a:pPr algn="ctr"/>
            <a:r>
              <a:rPr lang="en-US" sz="2400" dirty="0" smtClean="0"/>
              <a:t>IBM</a:t>
            </a:r>
          </a:p>
          <a:p>
            <a:pPr algn="ctr"/>
            <a:r>
              <a:rPr lang="en-US" sz="2400" dirty="0" smtClean="0"/>
              <a:t>Job</a:t>
            </a:r>
            <a:endParaRPr lang="en-US" sz="2400" dirty="0"/>
          </a:p>
        </p:txBody>
      </p:sp>
      <p:sp>
        <p:nvSpPr>
          <p:cNvPr id="23" name="TextBox 22"/>
          <p:cNvSpPr txBox="1"/>
          <p:nvPr/>
        </p:nvSpPr>
        <p:spPr>
          <a:xfrm>
            <a:off x="5983911" y="2842383"/>
            <a:ext cx="813744" cy="830997"/>
          </a:xfrm>
          <a:prstGeom prst="rect">
            <a:avLst/>
          </a:prstGeom>
          <a:noFill/>
        </p:spPr>
        <p:txBody>
          <a:bodyPr wrap="none" rtlCol="0">
            <a:spAutoFit/>
          </a:bodyPr>
          <a:lstStyle/>
          <a:p>
            <a:pPr algn="ctr"/>
            <a:r>
              <a:rPr lang="en-US" sz="2400" dirty="0" smtClean="0"/>
              <a:t>Tufts</a:t>
            </a:r>
          </a:p>
          <a:p>
            <a:pPr algn="ctr"/>
            <a:r>
              <a:rPr lang="en-US" sz="2400" dirty="0" smtClean="0"/>
              <a:t>Job</a:t>
            </a:r>
            <a:endParaRPr lang="en-US" sz="2400" dirty="0"/>
          </a:p>
        </p:txBody>
      </p:sp>
      <p:sp>
        <p:nvSpPr>
          <p:cNvPr id="26" name="Block Arc 25"/>
          <p:cNvSpPr/>
          <p:nvPr/>
        </p:nvSpPr>
        <p:spPr>
          <a:xfrm rot="10800000">
            <a:off x="8200570" y="2392102"/>
            <a:ext cx="266095" cy="266095"/>
          </a:xfrm>
          <a:prstGeom prst="blockArc">
            <a:avLst>
              <a:gd name="adj1" fmla="val 10800000"/>
              <a:gd name="adj2" fmla="val 0"/>
              <a:gd name="adj3" fmla="val 6482"/>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Oval 27"/>
          <p:cNvSpPr/>
          <p:nvPr/>
        </p:nvSpPr>
        <p:spPr>
          <a:xfrm>
            <a:off x="8207389" y="2394853"/>
            <a:ext cx="64008" cy="64008"/>
          </a:xfrm>
          <a:prstGeom prst="ellipse">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8383979" y="2402113"/>
            <a:ext cx="64008" cy="64008"/>
          </a:xfrm>
          <a:prstGeom prst="ellipse">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2960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847220" y="3205238"/>
            <a:ext cx="1039637" cy="47171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47220" y="2709333"/>
            <a:ext cx="7111447" cy="1588"/>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rot="5400000" flipH="1" flipV="1">
            <a:off x="-1131025" y="2461256"/>
            <a:ext cx="3954901" cy="1588"/>
          </a:xfrm>
          <a:prstGeom prst="line">
            <a:avLst/>
          </a:prstGeom>
          <a:ln>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835125" y="4427406"/>
            <a:ext cx="7383971" cy="2"/>
          </a:xfrm>
          <a:prstGeom prst="line">
            <a:avLst/>
          </a:prstGeom>
          <a:ln>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rot="16200000">
            <a:off x="-424139" y="2264026"/>
            <a:ext cx="2008483" cy="461665"/>
          </a:xfrm>
          <a:prstGeom prst="rect">
            <a:avLst/>
          </a:prstGeom>
          <a:noFill/>
        </p:spPr>
        <p:txBody>
          <a:bodyPr wrap="none" rtlCol="0">
            <a:spAutoFit/>
          </a:bodyPr>
          <a:lstStyle/>
          <a:p>
            <a:r>
              <a:rPr lang="en-US" sz="2400" dirty="0" smtClean="0"/>
              <a:t>Difficulty Level</a:t>
            </a:r>
            <a:endParaRPr lang="en-US" sz="2400" dirty="0"/>
          </a:p>
        </p:txBody>
      </p:sp>
      <p:sp>
        <p:nvSpPr>
          <p:cNvPr id="13" name="TextBox 12"/>
          <p:cNvSpPr txBox="1"/>
          <p:nvPr/>
        </p:nvSpPr>
        <p:spPr>
          <a:xfrm>
            <a:off x="3990069" y="4452030"/>
            <a:ext cx="804277" cy="461665"/>
          </a:xfrm>
          <a:prstGeom prst="rect">
            <a:avLst/>
          </a:prstGeom>
          <a:noFill/>
        </p:spPr>
        <p:txBody>
          <a:bodyPr wrap="none" rtlCol="0">
            <a:spAutoFit/>
          </a:bodyPr>
          <a:lstStyle/>
          <a:p>
            <a:r>
              <a:rPr lang="en-US" sz="2400" dirty="0" smtClean="0"/>
              <a:t>Time</a:t>
            </a:r>
            <a:endParaRPr lang="en-US" sz="2400" dirty="0"/>
          </a:p>
        </p:txBody>
      </p:sp>
      <p:cxnSp>
        <p:nvCxnSpPr>
          <p:cNvPr id="16" name="Straight Connector 15"/>
          <p:cNvCxnSpPr/>
          <p:nvPr/>
        </p:nvCxnSpPr>
        <p:spPr>
          <a:xfrm>
            <a:off x="4995333" y="483011"/>
            <a:ext cx="527721" cy="1588"/>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637648" y="240083"/>
            <a:ext cx="1419830" cy="461665"/>
          </a:xfrm>
          <a:prstGeom prst="rect">
            <a:avLst/>
          </a:prstGeom>
          <a:noFill/>
        </p:spPr>
        <p:txBody>
          <a:bodyPr wrap="none" rtlCol="0">
            <a:spAutoFit/>
          </a:bodyPr>
          <a:lstStyle/>
          <a:p>
            <a:r>
              <a:rPr lang="en-US" sz="2400" dirty="0" smtClean="0"/>
              <a:t>Cats/Porn</a:t>
            </a:r>
            <a:endParaRPr lang="en-US" sz="2400" dirty="0"/>
          </a:p>
        </p:txBody>
      </p:sp>
      <p:cxnSp>
        <p:nvCxnSpPr>
          <p:cNvPr id="9" name="Straight Connector 8"/>
          <p:cNvCxnSpPr/>
          <p:nvPr/>
        </p:nvCxnSpPr>
        <p:spPr>
          <a:xfrm>
            <a:off x="4995333" y="876750"/>
            <a:ext cx="527721"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637648" y="633822"/>
            <a:ext cx="1300356" cy="461665"/>
          </a:xfrm>
          <a:prstGeom prst="rect">
            <a:avLst/>
          </a:prstGeom>
          <a:noFill/>
        </p:spPr>
        <p:txBody>
          <a:bodyPr wrap="none" rtlCol="0">
            <a:spAutoFit/>
          </a:bodyPr>
          <a:lstStyle/>
          <a:p>
            <a:r>
              <a:rPr lang="en-US" sz="2400" dirty="0" smtClean="0"/>
              <a:t>Your Talk</a:t>
            </a:r>
            <a:endParaRPr lang="en-US" sz="2400" dirty="0"/>
          </a:p>
        </p:txBody>
      </p:sp>
      <p:cxnSp>
        <p:nvCxnSpPr>
          <p:cNvPr id="19" name="Straight Connector 18"/>
          <p:cNvCxnSpPr/>
          <p:nvPr/>
        </p:nvCxnSpPr>
        <p:spPr>
          <a:xfrm>
            <a:off x="1886857" y="3205239"/>
            <a:ext cx="1874762" cy="29386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3761619" y="2564190"/>
            <a:ext cx="1876029" cy="93491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637648" y="2564190"/>
            <a:ext cx="1876029" cy="93491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7513677" y="3499100"/>
            <a:ext cx="444990"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8" name="Down Arrow 27"/>
          <p:cNvSpPr/>
          <p:nvPr/>
        </p:nvSpPr>
        <p:spPr>
          <a:xfrm>
            <a:off x="5236996" y="1632615"/>
            <a:ext cx="822960" cy="822960"/>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423135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5074566" y="1124858"/>
            <a:ext cx="980199" cy="3837214"/>
          </a:xfrm>
          <a:prstGeom prst="rect">
            <a:avLst/>
          </a:prstGeom>
        </p:spPr>
      </p:pic>
      <p:pic>
        <p:nvPicPr>
          <p:cNvPr id="3" name="Picture 2"/>
          <p:cNvPicPr>
            <a:picLocks noChangeAspect="1"/>
          </p:cNvPicPr>
          <p:nvPr/>
        </p:nvPicPr>
        <p:blipFill>
          <a:blip r:embed="rId3"/>
          <a:stretch>
            <a:fillRect/>
          </a:stretch>
        </p:blipFill>
        <p:spPr>
          <a:xfrm>
            <a:off x="1689856" y="1124857"/>
            <a:ext cx="2279613" cy="3837214"/>
          </a:xfrm>
          <a:prstGeom prst="rect">
            <a:avLst/>
          </a:prstGeom>
        </p:spPr>
      </p:pic>
      <p:sp>
        <p:nvSpPr>
          <p:cNvPr id="5" name="Oval Callout 4"/>
          <p:cNvSpPr/>
          <p:nvPr/>
        </p:nvSpPr>
        <p:spPr>
          <a:xfrm>
            <a:off x="2189238" y="169333"/>
            <a:ext cx="3023809" cy="990600"/>
          </a:xfrm>
          <a:prstGeom prst="wedgeEllipseCallout">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6" name="TextBox 5"/>
          <p:cNvSpPr txBox="1"/>
          <p:nvPr/>
        </p:nvSpPr>
        <p:spPr>
          <a:xfrm>
            <a:off x="2419046" y="447525"/>
            <a:ext cx="2655520" cy="369332"/>
          </a:xfrm>
          <a:prstGeom prst="rect">
            <a:avLst/>
          </a:prstGeom>
          <a:noFill/>
        </p:spPr>
        <p:txBody>
          <a:bodyPr wrap="none" rtlCol="0">
            <a:spAutoFit/>
          </a:bodyPr>
          <a:lstStyle/>
          <a:p>
            <a:r>
              <a:rPr lang="en-US" dirty="0" smtClean="0"/>
              <a:t>What was that talk about?</a:t>
            </a:r>
            <a:endParaRPr lang="en-US" dirty="0"/>
          </a:p>
        </p:txBody>
      </p:sp>
      <p:sp>
        <p:nvSpPr>
          <p:cNvPr id="8" name="Oval Callout 7"/>
          <p:cNvSpPr/>
          <p:nvPr/>
        </p:nvSpPr>
        <p:spPr>
          <a:xfrm>
            <a:off x="5516024" y="473957"/>
            <a:ext cx="3023809" cy="990600"/>
          </a:xfrm>
          <a:prstGeom prst="wedgeEllipseCallout">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sp>
      <p:grpSp>
        <p:nvGrpSpPr>
          <p:cNvPr id="13" name="Group 12"/>
          <p:cNvGrpSpPr/>
          <p:nvPr/>
        </p:nvGrpSpPr>
        <p:grpSpPr>
          <a:xfrm>
            <a:off x="6054765" y="594914"/>
            <a:ext cx="1923674" cy="707886"/>
            <a:chOff x="6054765" y="594914"/>
            <a:chExt cx="1923674" cy="707886"/>
          </a:xfrm>
        </p:grpSpPr>
        <p:sp>
          <p:nvSpPr>
            <p:cNvPr id="9" name="TextBox 8"/>
            <p:cNvSpPr txBox="1"/>
            <p:nvPr/>
          </p:nvSpPr>
          <p:spPr>
            <a:xfrm>
              <a:off x="6054765" y="594914"/>
              <a:ext cx="1923674" cy="707886"/>
            </a:xfrm>
            <a:prstGeom prst="rect">
              <a:avLst/>
            </a:prstGeom>
            <a:noFill/>
          </p:spPr>
          <p:txBody>
            <a:bodyPr wrap="none" rtlCol="0">
              <a:spAutoFit/>
            </a:bodyPr>
            <a:lstStyle/>
            <a:p>
              <a:r>
                <a:rPr lang="en-US" dirty="0" smtClean="0"/>
                <a:t>______________</a:t>
              </a:r>
              <a:r>
                <a:rPr lang="en-US" sz="4000" dirty="0" smtClean="0"/>
                <a:t>.</a:t>
              </a:r>
              <a:endParaRPr lang="en-US" sz="4000" dirty="0"/>
            </a:p>
          </p:txBody>
        </p:sp>
        <p:pic>
          <p:nvPicPr>
            <p:cNvPr id="11" name="Picture 10"/>
            <p:cNvPicPr>
              <a:picLocks noChangeAspect="1"/>
            </p:cNvPicPr>
            <p:nvPr/>
          </p:nvPicPr>
          <p:blipFill>
            <a:blip r:embed="rId4"/>
            <a:stretch>
              <a:fillRect/>
            </a:stretch>
          </p:blipFill>
          <p:spPr>
            <a:xfrm>
              <a:off x="6500586" y="633192"/>
              <a:ext cx="913795" cy="505310"/>
            </a:xfrm>
            <a:prstGeom prst="rect">
              <a:avLst/>
            </a:prstGeom>
          </p:spPr>
        </p:pic>
      </p:grpSp>
    </p:spTree>
    <p:extLst>
      <p:ext uri="{BB962C8B-B14F-4D97-AF65-F5344CB8AC3E}">
        <p14:creationId xmlns:p14="http://schemas.microsoft.com/office/powerpoint/2010/main" val="67443334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909295" y="0"/>
            <a:ext cx="822960" cy="8229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3332076" y="0"/>
            <a:ext cx="822960" cy="8229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TextBox 8"/>
          <p:cNvSpPr txBox="1"/>
          <p:nvPr/>
        </p:nvSpPr>
        <p:spPr>
          <a:xfrm>
            <a:off x="3557751" y="129329"/>
            <a:ext cx="392656" cy="584776"/>
          </a:xfrm>
          <a:prstGeom prst="rect">
            <a:avLst/>
          </a:prstGeom>
          <a:noFill/>
        </p:spPr>
        <p:txBody>
          <a:bodyPr wrap="none" rtlCol="0">
            <a:spAutoFit/>
          </a:bodyPr>
          <a:lstStyle/>
          <a:p>
            <a:pPr algn="ctr"/>
            <a:r>
              <a:rPr lang="en-US" sz="3200" dirty="0" smtClean="0">
                <a:solidFill>
                  <a:srgbClr val="FFFFFF"/>
                </a:solidFill>
              </a:rPr>
              <a:t>1</a:t>
            </a:r>
            <a:endParaRPr lang="en-US" sz="3200" dirty="0">
              <a:solidFill>
                <a:srgbClr val="FFFFFF"/>
              </a:solidFill>
            </a:endParaRPr>
          </a:p>
        </p:txBody>
      </p:sp>
      <p:sp>
        <p:nvSpPr>
          <p:cNvPr id="10" name="TextBox 9"/>
          <p:cNvSpPr txBox="1"/>
          <p:nvPr/>
        </p:nvSpPr>
        <p:spPr>
          <a:xfrm>
            <a:off x="5121643" y="129329"/>
            <a:ext cx="392656" cy="584776"/>
          </a:xfrm>
          <a:prstGeom prst="rect">
            <a:avLst/>
          </a:prstGeom>
          <a:noFill/>
        </p:spPr>
        <p:txBody>
          <a:bodyPr wrap="none" rtlCol="0">
            <a:spAutoFit/>
          </a:bodyPr>
          <a:lstStyle/>
          <a:p>
            <a:pPr algn="ctr"/>
            <a:r>
              <a:rPr lang="en-US" sz="3200" dirty="0" smtClean="0">
                <a:solidFill>
                  <a:srgbClr val="FFFFFF"/>
                </a:solidFill>
              </a:rPr>
              <a:t>2</a:t>
            </a:r>
            <a:endParaRPr lang="en-US" sz="3200" dirty="0">
              <a:solidFill>
                <a:srgbClr val="FFFFFF"/>
              </a:solidFill>
            </a:endParaRPr>
          </a:p>
        </p:txBody>
      </p:sp>
      <p:grpSp>
        <p:nvGrpSpPr>
          <p:cNvPr id="11" name="Group 10"/>
          <p:cNvGrpSpPr/>
          <p:nvPr/>
        </p:nvGrpSpPr>
        <p:grpSpPr>
          <a:xfrm>
            <a:off x="1992953" y="3087416"/>
            <a:ext cx="5128381" cy="1768928"/>
            <a:chOff x="1934997" y="2828465"/>
            <a:chExt cx="5225921" cy="1768928"/>
          </a:xfrm>
        </p:grpSpPr>
        <p:sp>
          <p:nvSpPr>
            <p:cNvPr id="12" name="Rectangle 11"/>
            <p:cNvSpPr/>
            <p:nvPr/>
          </p:nvSpPr>
          <p:spPr>
            <a:xfrm>
              <a:off x="1934997" y="2828465"/>
              <a:ext cx="484051" cy="176892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13" name="Rectangle 12"/>
            <p:cNvSpPr/>
            <p:nvPr/>
          </p:nvSpPr>
          <p:spPr>
            <a:xfrm>
              <a:off x="2357399" y="2828465"/>
              <a:ext cx="443176" cy="176892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14" name="Rectangle 13"/>
            <p:cNvSpPr/>
            <p:nvPr/>
          </p:nvSpPr>
          <p:spPr>
            <a:xfrm>
              <a:off x="2804459" y="2828465"/>
              <a:ext cx="484051" cy="176892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3288510" y="2828465"/>
              <a:ext cx="484051" cy="176892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16" name="Rectangle 15"/>
            <p:cNvSpPr/>
            <p:nvPr/>
          </p:nvSpPr>
          <p:spPr>
            <a:xfrm>
              <a:off x="3772561" y="2828465"/>
              <a:ext cx="484051" cy="176892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17" name="Rectangle 16"/>
            <p:cNvSpPr/>
            <p:nvPr/>
          </p:nvSpPr>
          <p:spPr>
            <a:xfrm>
              <a:off x="4256612" y="2828465"/>
              <a:ext cx="484051" cy="176892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18" name="Rectangle 17"/>
            <p:cNvSpPr/>
            <p:nvPr/>
          </p:nvSpPr>
          <p:spPr>
            <a:xfrm>
              <a:off x="4740663" y="2828465"/>
              <a:ext cx="484051" cy="176892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5224714" y="2828465"/>
              <a:ext cx="484051" cy="176892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20" name="Rectangle 19"/>
            <p:cNvSpPr/>
            <p:nvPr/>
          </p:nvSpPr>
          <p:spPr>
            <a:xfrm>
              <a:off x="5708765" y="2828465"/>
              <a:ext cx="484051" cy="176892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21" name="Rectangle 20"/>
            <p:cNvSpPr/>
            <p:nvPr/>
          </p:nvSpPr>
          <p:spPr>
            <a:xfrm>
              <a:off x="6192816" y="2828465"/>
              <a:ext cx="484051" cy="176892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sp>
        <p:sp>
          <p:nvSpPr>
            <p:cNvPr id="22" name="Rectangle 21"/>
            <p:cNvSpPr/>
            <p:nvPr/>
          </p:nvSpPr>
          <p:spPr>
            <a:xfrm>
              <a:off x="6676867" y="2828465"/>
              <a:ext cx="484051" cy="176892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sp>
      </p:grpSp>
      <p:sp>
        <p:nvSpPr>
          <p:cNvPr id="23" name="Rectangle 22"/>
          <p:cNvSpPr/>
          <p:nvPr/>
        </p:nvSpPr>
        <p:spPr>
          <a:xfrm>
            <a:off x="2691719" y="3583078"/>
            <a:ext cx="3798995" cy="8229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24" name="TextBox 23"/>
          <p:cNvSpPr txBox="1"/>
          <p:nvPr/>
        </p:nvSpPr>
        <p:spPr>
          <a:xfrm>
            <a:off x="2858530" y="3625339"/>
            <a:ext cx="3502882" cy="707886"/>
          </a:xfrm>
          <a:prstGeom prst="rect">
            <a:avLst/>
          </a:prstGeom>
          <a:noFill/>
        </p:spPr>
        <p:txBody>
          <a:bodyPr wrap="none" rtlCol="0">
            <a:spAutoFit/>
          </a:bodyPr>
          <a:lstStyle/>
          <a:p>
            <a:r>
              <a:rPr lang="en-US" sz="4000" dirty="0" smtClean="0">
                <a:solidFill>
                  <a:schemeClr val="bg1"/>
                </a:solidFill>
              </a:rPr>
              <a:t>Provide Rhythm</a:t>
            </a:r>
            <a:endParaRPr lang="en-US" sz="4000" dirty="0">
              <a:solidFill>
                <a:schemeClr val="bg1"/>
              </a:solidFill>
            </a:endParaRPr>
          </a:p>
        </p:txBody>
      </p:sp>
      <p:grpSp>
        <p:nvGrpSpPr>
          <p:cNvPr id="26" name="Group 7"/>
          <p:cNvGrpSpPr/>
          <p:nvPr/>
        </p:nvGrpSpPr>
        <p:grpSpPr>
          <a:xfrm>
            <a:off x="2467969" y="1303337"/>
            <a:ext cx="4321666" cy="1615511"/>
            <a:chOff x="1264975" y="2461066"/>
            <a:chExt cx="4321666" cy="1615511"/>
          </a:xfrm>
        </p:grpSpPr>
        <p:sp>
          <p:nvSpPr>
            <p:cNvPr id="27" name="TextBox 26"/>
            <p:cNvSpPr txBox="1"/>
            <p:nvPr/>
          </p:nvSpPr>
          <p:spPr>
            <a:xfrm>
              <a:off x="1264975" y="2461066"/>
              <a:ext cx="4321666" cy="707886"/>
            </a:xfrm>
            <a:prstGeom prst="rect">
              <a:avLst/>
            </a:prstGeom>
            <a:noFill/>
          </p:spPr>
          <p:txBody>
            <a:bodyPr wrap="none" rtlCol="0">
              <a:spAutoFit/>
            </a:bodyPr>
            <a:lstStyle/>
            <a:p>
              <a:r>
                <a:rPr lang="en-US" sz="4000" dirty="0" smtClean="0"/>
                <a:t>One thing at a time.</a:t>
              </a:r>
              <a:endParaRPr lang="en-US" sz="4000" dirty="0"/>
            </a:p>
          </p:txBody>
        </p:sp>
        <p:sp>
          <p:nvSpPr>
            <p:cNvPr id="28" name="Down Arrow 27"/>
            <p:cNvSpPr/>
            <p:nvPr/>
          </p:nvSpPr>
          <p:spPr>
            <a:xfrm rot="10800000">
              <a:off x="2842139" y="3253617"/>
              <a:ext cx="822960" cy="822960"/>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205806857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46950" y="1054462"/>
            <a:ext cx="1967205" cy="2779947"/>
            <a:chOff x="646950" y="1054462"/>
            <a:chExt cx="1967205" cy="2779947"/>
          </a:xfrm>
        </p:grpSpPr>
        <p:sp>
          <p:nvSpPr>
            <p:cNvPr id="25" name="TextBox 24"/>
            <p:cNvSpPr txBox="1"/>
            <p:nvPr/>
          </p:nvSpPr>
          <p:spPr>
            <a:xfrm>
              <a:off x="646950" y="1054462"/>
              <a:ext cx="1967205" cy="707886"/>
            </a:xfrm>
            <a:prstGeom prst="rect">
              <a:avLst/>
            </a:prstGeom>
            <a:noFill/>
          </p:spPr>
          <p:txBody>
            <a:bodyPr wrap="none" rtlCol="0">
              <a:spAutoFit/>
            </a:bodyPr>
            <a:lstStyle/>
            <a:p>
              <a:pPr>
                <a:buFont typeface="Arial"/>
                <a:buChar char="•"/>
              </a:pPr>
              <a:r>
                <a:rPr lang="en-US" sz="4000" dirty="0" smtClean="0"/>
                <a:t> Point A</a:t>
              </a:r>
              <a:endParaRPr lang="en-US" sz="4000" dirty="0"/>
            </a:p>
          </p:txBody>
        </p:sp>
        <p:sp>
          <p:nvSpPr>
            <p:cNvPr id="27" name="TextBox 26"/>
            <p:cNvSpPr txBox="1"/>
            <p:nvPr/>
          </p:nvSpPr>
          <p:spPr>
            <a:xfrm>
              <a:off x="646950" y="2096025"/>
              <a:ext cx="1928733" cy="707886"/>
            </a:xfrm>
            <a:prstGeom prst="rect">
              <a:avLst/>
            </a:prstGeom>
            <a:noFill/>
          </p:spPr>
          <p:txBody>
            <a:bodyPr wrap="none" rtlCol="0">
              <a:spAutoFit/>
            </a:bodyPr>
            <a:lstStyle/>
            <a:p>
              <a:pPr>
                <a:buFont typeface="Arial"/>
                <a:buChar char="•"/>
              </a:pPr>
              <a:r>
                <a:rPr lang="en-US" sz="4000" dirty="0" smtClean="0"/>
                <a:t> Point B</a:t>
              </a:r>
              <a:endParaRPr lang="en-US" sz="4000" dirty="0"/>
            </a:p>
          </p:txBody>
        </p:sp>
        <p:sp>
          <p:nvSpPr>
            <p:cNvPr id="28" name="TextBox 27"/>
            <p:cNvSpPr txBox="1"/>
            <p:nvPr/>
          </p:nvSpPr>
          <p:spPr>
            <a:xfrm>
              <a:off x="646950" y="3126523"/>
              <a:ext cx="1928733" cy="707886"/>
            </a:xfrm>
            <a:prstGeom prst="rect">
              <a:avLst/>
            </a:prstGeom>
            <a:noFill/>
          </p:spPr>
          <p:txBody>
            <a:bodyPr wrap="none" rtlCol="0">
              <a:spAutoFit/>
            </a:bodyPr>
            <a:lstStyle/>
            <a:p>
              <a:pPr>
                <a:buFont typeface="Arial"/>
                <a:buChar char="•"/>
              </a:pPr>
              <a:r>
                <a:rPr lang="en-US" sz="4000" dirty="0" smtClean="0"/>
                <a:t> Point C</a:t>
              </a:r>
              <a:endParaRPr lang="en-US" sz="4000" dirty="0"/>
            </a:p>
          </p:txBody>
        </p:sp>
      </p:grpSp>
      <p:sp>
        <p:nvSpPr>
          <p:cNvPr id="11" name="Multiply 10"/>
          <p:cNvSpPr/>
          <p:nvPr/>
        </p:nvSpPr>
        <p:spPr>
          <a:xfrm>
            <a:off x="1049773" y="3834409"/>
            <a:ext cx="1169586" cy="1183336"/>
          </a:xfrm>
          <a:prstGeom prst="mathMultiply">
            <a:avLst>
              <a:gd name="adj1" fmla="val 10862"/>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3802169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646950" y="1054462"/>
            <a:ext cx="1967205" cy="707886"/>
          </a:xfrm>
          <a:prstGeom prst="rect">
            <a:avLst/>
          </a:prstGeom>
          <a:noFill/>
        </p:spPr>
        <p:txBody>
          <a:bodyPr wrap="none" rtlCol="0">
            <a:spAutoFit/>
          </a:bodyPr>
          <a:lstStyle/>
          <a:p>
            <a:pPr>
              <a:buFont typeface="Arial"/>
              <a:buChar char="•"/>
            </a:pPr>
            <a:r>
              <a:rPr lang="en-US" sz="4000" dirty="0" smtClean="0"/>
              <a:t> Point A</a:t>
            </a:r>
            <a:endParaRPr lang="en-US" sz="4000" dirty="0"/>
          </a:p>
        </p:txBody>
      </p:sp>
      <p:sp>
        <p:nvSpPr>
          <p:cNvPr id="27" name="TextBox 26"/>
          <p:cNvSpPr txBox="1"/>
          <p:nvPr/>
        </p:nvSpPr>
        <p:spPr>
          <a:xfrm>
            <a:off x="646950" y="2096025"/>
            <a:ext cx="1928733" cy="707886"/>
          </a:xfrm>
          <a:prstGeom prst="rect">
            <a:avLst/>
          </a:prstGeom>
          <a:noFill/>
        </p:spPr>
        <p:txBody>
          <a:bodyPr wrap="none" rtlCol="0">
            <a:spAutoFit/>
          </a:bodyPr>
          <a:lstStyle/>
          <a:p>
            <a:pPr>
              <a:buFont typeface="Arial"/>
              <a:buChar char="•"/>
            </a:pPr>
            <a:r>
              <a:rPr lang="en-US" sz="4000" dirty="0" smtClean="0"/>
              <a:t> Point B</a:t>
            </a:r>
            <a:endParaRPr lang="en-US" sz="4000" dirty="0"/>
          </a:p>
        </p:txBody>
      </p:sp>
      <p:sp>
        <p:nvSpPr>
          <p:cNvPr id="28" name="TextBox 27"/>
          <p:cNvSpPr txBox="1"/>
          <p:nvPr/>
        </p:nvSpPr>
        <p:spPr>
          <a:xfrm>
            <a:off x="646950" y="3126523"/>
            <a:ext cx="1928733" cy="707886"/>
          </a:xfrm>
          <a:prstGeom prst="rect">
            <a:avLst/>
          </a:prstGeom>
          <a:noFill/>
        </p:spPr>
        <p:txBody>
          <a:bodyPr wrap="none" rtlCol="0">
            <a:spAutoFit/>
          </a:bodyPr>
          <a:lstStyle/>
          <a:p>
            <a:pPr>
              <a:buFont typeface="Arial"/>
              <a:buChar char="•"/>
            </a:pPr>
            <a:r>
              <a:rPr lang="en-US" sz="4000" dirty="0" smtClean="0"/>
              <a:t> Point C</a:t>
            </a:r>
            <a:endParaRPr lang="en-US" sz="4000" dirty="0"/>
          </a:p>
        </p:txBody>
      </p:sp>
      <p:sp>
        <p:nvSpPr>
          <p:cNvPr id="29" name="TextBox 28"/>
          <p:cNvSpPr txBox="1"/>
          <p:nvPr/>
        </p:nvSpPr>
        <p:spPr>
          <a:xfrm>
            <a:off x="3459079" y="1054462"/>
            <a:ext cx="1967205" cy="707886"/>
          </a:xfrm>
          <a:prstGeom prst="rect">
            <a:avLst/>
          </a:prstGeom>
          <a:noFill/>
        </p:spPr>
        <p:txBody>
          <a:bodyPr wrap="none" rtlCol="0">
            <a:spAutoFit/>
          </a:bodyPr>
          <a:lstStyle/>
          <a:p>
            <a:pPr>
              <a:buFont typeface="Arial"/>
              <a:buChar char="•"/>
            </a:pPr>
            <a:r>
              <a:rPr lang="en-US" sz="4000" dirty="0" smtClean="0"/>
              <a:t> Point A</a:t>
            </a:r>
            <a:endParaRPr lang="en-US" sz="4000" dirty="0"/>
          </a:p>
        </p:txBody>
      </p:sp>
      <p:sp>
        <p:nvSpPr>
          <p:cNvPr id="11" name="Multiply 10"/>
          <p:cNvSpPr/>
          <p:nvPr/>
        </p:nvSpPr>
        <p:spPr>
          <a:xfrm>
            <a:off x="1049773" y="3834409"/>
            <a:ext cx="1169586" cy="1183336"/>
          </a:xfrm>
          <a:prstGeom prst="mathMultiply">
            <a:avLst>
              <a:gd name="adj1" fmla="val 10862"/>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380216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646950" y="1054462"/>
            <a:ext cx="1967205" cy="707886"/>
          </a:xfrm>
          <a:prstGeom prst="rect">
            <a:avLst/>
          </a:prstGeom>
          <a:noFill/>
        </p:spPr>
        <p:txBody>
          <a:bodyPr wrap="none" rtlCol="0">
            <a:spAutoFit/>
          </a:bodyPr>
          <a:lstStyle/>
          <a:p>
            <a:pPr>
              <a:buFont typeface="Arial"/>
              <a:buChar char="•"/>
            </a:pPr>
            <a:r>
              <a:rPr lang="en-US" sz="4000" dirty="0" smtClean="0"/>
              <a:t> Point A</a:t>
            </a:r>
            <a:endParaRPr lang="en-US" sz="4000" dirty="0"/>
          </a:p>
        </p:txBody>
      </p:sp>
      <p:sp>
        <p:nvSpPr>
          <p:cNvPr id="27" name="TextBox 26"/>
          <p:cNvSpPr txBox="1"/>
          <p:nvPr/>
        </p:nvSpPr>
        <p:spPr>
          <a:xfrm>
            <a:off x="646950" y="2096025"/>
            <a:ext cx="1928733" cy="707886"/>
          </a:xfrm>
          <a:prstGeom prst="rect">
            <a:avLst/>
          </a:prstGeom>
          <a:noFill/>
        </p:spPr>
        <p:txBody>
          <a:bodyPr wrap="none" rtlCol="0">
            <a:spAutoFit/>
          </a:bodyPr>
          <a:lstStyle/>
          <a:p>
            <a:pPr>
              <a:buFont typeface="Arial"/>
              <a:buChar char="•"/>
            </a:pPr>
            <a:r>
              <a:rPr lang="en-US" sz="4000" dirty="0" smtClean="0"/>
              <a:t> Point B</a:t>
            </a:r>
            <a:endParaRPr lang="en-US" sz="4000" dirty="0"/>
          </a:p>
        </p:txBody>
      </p:sp>
      <p:sp>
        <p:nvSpPr>
          <p:cNvPr id="28" name="TextBox 27"/>
          <p:cNvSpPr txBox="1"/>
          <p:nvPr/>
        </p:nvSpPr>
        <p:spPr>
          <a:xfrm>
            <a:off x="646950" y="3126523"/>
            <a:ext cx="1928733" cy="707886"/>
          </a:xfrm>
          <a:prstGeom prst="rect">
            <a:avLst/>
          </a:prstGeom>
          <a:noFill/>
        </p:spPr>
        <p:txBody>
          <a:bodyPr wrap="none" rtlCol="0">
            <a:spAutoFit/>
          </a:bodyPr>
          <a:lstStyle/>
          <a:p>
            <a:pPr>
              <a:buFont typeface="Arial"/>
              <a:buChar char="•"/>
            </a:pPr>
            <a:r>
              <a:rPr lang="en-US" sz="4000" dirty="0" smtClean="0"/>
              <a:t> Point C</a:t>
            </a:r>
            <a:endParaRPr lang="en-US" sz="4000" dirty="0"/>
          </a:p>
        </p:txBody>
      </p:sp>
      <p:sp>
        <p:nvSpPr>
          <p:cNvPr id="29" name="TextBox 28"/>
          <p:cNvSpPr txBox="1"/>
          <p:nvPr/>
        </p:nvSpPr>
        <p:spPr>
          <a:xfrm>
            <a:off x="3459079" y="1054462"/>
            <a:ext cx="1967205" cy="707886"/>
          </a:xfrm>
          <a:prstGeom prst="rect">
            <a:avLst/>
          </a:prstGeom>
          <a:noFill/>
        </p:spPr>
        <p:txBody>
          <a:bodyPr wrap="none" rtlCol="0">
            <a:spAutoFit/>
          </a:bodyPr>
          <a:lstStyle/>
          <a:p>
            <a:pPr>
              <a:buFont typeface="Arial"/>
              <a:buChar char="•"/>
            </a:pPr>
            <a:r>
              <a:rPr lang="en-US" sz="4000" dirty="0" smtClean="0"/>
              <a:t> Point A</a:t>
            </a:r>
            <a:endParaRPr lang="en-US" sz="4000" dirty="0"/>
          </a:p>
        </p:txBody>
      </p:sp>
      <p:sp>
        <p:nvSpPr>
          <p:cNvPr id="30" name="TextBox 29"/>
          <p:cNvSpPr txBox="1"/>
          <p:nvPr/>
        </p:nvSpPr>
        <p:spPr>
          <a:xfrm>
            <a:off x="3459079" y="2096025"/>
            <a:ext cx="1928733" cy="707886"/>
          </a:xfrm>
          <a:prstGeom prst="rect">
            <a:avLst/>
          </a:prstGeom>
          <a:noFill/>
        </p:spPr>
        <p:txBody>
          <a:bodyPr wrap="none" rtlCol="0">
            <a:spAutoFit/>
          </a:bodyPr>
          <a:lstStyle/>
          <a:p>
            <a:pPr>
              <a:buFont typeface="Arial"/>
              <a:buChar char="•"/>
            </a:pPr>
            <a:r>
              <a:rPr lang="en-US" sz="4000" dirty="0" smtClean="0"/>
              <a:t> Point B</a:t>
            </a:r>
            <a:endParaRPr lang="en-US" sz="4000" dirty="0"/>
          </a:p>
        </p:txBody>
      </p:sp>
      <p:sp>
        <p:nvSpPr>
          <p:cNvPr id="8" name="Multiply 7"/>
          <p:cNvSpPr/>
          <p:nvPr/>
        </p:nvSpPr>
        <p:spPr>
          <a:xfrm>
            <a:off x="1049773" y="3834409"/>
            <a:ext cx="1169586" cy="1183336"/>
          </a:xfrm>
          <a:prstGeom prst="mathMultiply">
            <a:avLst>
              <a:gd name="adj1" fmla="val 10862"/>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380216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646950" y="1054462"/>
            <a:ext cx="1967205" cy="707886"/>
          </a:xfrm>
          <a:prstGeom prst="rect">
            <a:avLst/>
          </a:prstGeom>
          <a:noFill/>
        </p:spPr>
        <p:txBody>
          <a:bodyPr wrap="none" rtlCol="0">
            <a:spAutoFit/>
          </a:bodyPr>
          <a:lstStyle/>
          <a:p>
            <a:pPr>
              <a:buFont typeface="Arial"/>
              <a:buChar char="•"/>
            </a:pPr>
            <a:r>
              <a:rPr lang="en-US" sz="4000" dirty="0" smtClean="0"/>
              <a:t> Point A</a:t>
            </a:r>
            <a:endParaRPr lang="en-US" sz="4000" dirty="0"/>
          </a:p>
        </p:txBody>
      </p:sp>
      <p:sp>
        <p:nvSpPr>
          <p:cNvPr id="27" name="TextBox 26"/>
          <p:cNvSpPr txBox="1"/>
          <p:nvPr/>
        </p:nvSpPr>
        <p:spPr>
          <a:xfrm>
            <a:off x="646950" y="2096025"/>
            <a:ext cx="1928733" cy="707886"/>
          </a:xfrm>
          <a:prstGeom prst="rect">
            <a:avLst/>
          </a:prstGeom>
          <a:noFill/>
        </p:spPr>
        <p:txBody>
          <a:bodyPr wrap="none" rtlCol="0">
            <a:spAutoFit/>
          </a:bodyPr>
          <a:lstStyle/>
          <a:p>
            <a:pPr>
              <a:buFont typeface="Arial"/>
              <a:buChar char="•"/>
            </a:pPr>
            <a:r>
              <a:rPr lang="en-US" sz="4000" dirty="0" smtClean="0"/>
              <a:t> Point B</a:t>
            </a:r>
            <a:endParaRPr lang="en-US" sz="4000" dirty="0"/>
          </a:p>
        </p:txBody>
      </p:sp>
      <p:sp>
        <p:nvSpPr>
          <p:cNvPr id="28" name="TextBox 27"/>
          <p:cNvSpPr txBox="1"/>
          <p:nvPr/>
        </p:nvSpPr>
        <p:spPr>
          <a:xfrm>
            <a:off x="646950" y="3126523"/>
            <a:ext cx="1928733" cy="707886"/>
          </a:xfrm>
          <a:prstGeom prst="rect">
            <a:avLst/>
          </a:prstGeom>
          <a:noFill/>
        </p:spPr>
        <p:txBody>
          <a:bodyPr wrap="none" rtlCol="0">
            <a:spAutoFit/>
          </a:bodyPr>
          <a:lstStyle/>
          <a:p>
            <a:pPr>
              <a:buFont typeface="Arial"/>
              <a:buChar char="•"/>
            </a:pPr>
            <a:r>
              <a:rPr lang="en-US" sz="4000" dirty="0" smtClean="0"/>
              <a:t> Point C</a:t>
            </a:r>
            <a:endParaRPr lang="en-US" sz="4000" dirty="0"/>
          </a:p>
        </p:txBody>
      </p:sp>
      <p:sp>
        <p:nvSpPr>
          <p:cNvPr id="29" name="TextBox 28"/>
          <p:cNvSpPr txBox="1"/>
          <p:nvPr/>
        </p:nvSpPr>
        <p:spPr>
          <a:xfrm>
            <a:off x="3459079" y="1054462"/>
            <a:ext cx="1967205" cy="707886"/>
          </a:xfrm>
          <a:prstGeom prst="rect">
            <a:avLst/>
          </a:prstGeom>
          <a:noFill/>
        </p:spPr>
        <p:txBody>
          <a:bodyPr wrap="none" rtlCol="0">
            <a:spAutoFit/>
          </a:bodyPr>
          <a:lstStyle/>
          <a:p>
            <a:pPr>
              <a:buFont typeface="Arial"/>
              <a:buChar char="•"/>
            </a:pPr>
            <a:r>
              <a:rPr lang="en-US" sz="4000" dirty="0" smtClean="0"/>
              <a:t> Point A</a:t>
            </a:r>
            <a:endParaRPr lang="en-US" sz="4000" dirty="0"/>
          </a:p>
        </p:txBody>
      </p:sp>
      <p:sp>
        <p:nvSpPr>
          <p:cNvPr id="30" name="TextBox 29"/>
          <p:cNvSpPr txBox="1"/>
          <p:nvPr/>
        </p:nvSpPr>
        <p:spPr>
          <a:xfrm>
            <a:off x="3459079" y="2096025"/>
            <a:ext cx="1928733" cy="707886"/>
          </a:xfrm>
          <a:prstGeom prst="rect">
            <a:avLst/>
          </a:prstGeom>
          <a:noFill/>
        </p:spPr>
        <p:txBody>
          <a:bodyPr wrap="none" rtlCol="0">
            <a:spAutoFit/>
          </a:bodyPr>
          <a:lstStyle/>
          <a:p>
            <a:pPr>
              <a:buFont typeface="Arial"/>
              <a:buChar char="•"/>
            </a:pPr>
            <a:r>
              <a:rPr lang="en-US" sz="4000" dirty="0" smtClean="0"/>
              <a:t> Point B</a:t>
            </a:r>
            <a:endParaRPr lang="en-US" sz="4000" dirty="0"/>
          </a:p>
        </p:txBody>
      </p:sp>
      <p:sp>
        <p:nvSpPr>
          <p:cNvPr id="31" name="TextBox 30"/>
          <p:cNvSpPr txBox="1"/>
          <p:nvPr/>
        </p:nvSpPr>
        <p:spPr>
          <a:xfrm>
            <a:off x="3459079" y="3126523"/>
            <a:ext cx="1928733" cy="707886"/>
          </a:xfrm>
          <a:prstGeom prst="rect">
            <a:avLst/>
          </a:prstGeom>
          <a:noFill/>
        </p:spPr>
        <p:txBody>
          <a:bodyPr wrap="none" rtlCol="0">
            <a:spAutoFit/>
          </a:bodyPr>
          <a:lstStyle/>
          <a:p>
            <a:pPr>
              <a:buFont typeface="Arial"/>
              <a:buChar char="•"/>
            </a:pPr>
            <a:r>
              <a:rPr lang="en-US" sz="4000" dirty="0" smtClean="0"/>
              <a:t> Point C</a:t>
            </a:r>
            <a:endParaRPr lang="en-US" sz="4000" dirty="0"/>
          </a:p>
        </p:txBody>
      </p:sp>
      <p:pic>
        <p:nvPicPr>
          <p:cNvPr id="11" name="Picture 10"/>
          <p:cNvPicPr>
            <a:picLocks noChangeAspect="1"/>
          </p:cNvPicPr>
          <p:nvPr/>
        </p:nvPicPr>
        <p:blipFill>
          <a:blip r:embed="rId2"/>
          <a:stretch>
            <a:fillRect/>
          </a:stretch>
        </p:blipFill>
        <p:spPr>
          <a:xfrm>
            <a:off x="4141558" y="4108819"/>
            <a:ext cx="698434" cy="804011"/>
          </a:xfrm>
          <a:prstGeom prst="rect">
            <a:avLst/>
          </a:prstGeom>
        </p:spPr>
      </p:pic>
      <p:sp>
        <p:nvSpPr>
          <p:cNvPr id="12" name="Multiply 11"/>
          <p:cNvSpPr/>
          <p:nvPr/>
        </p:nvSpPr>
        <p:spPr>
          <a:xfrm>
            <a:off x="1049773" y="3834409"/>
            <a:ext cx="1169586" cy="1183336"/>
          </a:xfrm>
          <a:prstGeom prst="mathMultiply">
            <a:avLst>
              <a:gd name="adj1" fmla="val 10862"/>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380216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646950" y="1054462"/>
            <a:ext cx="1967205" cy="707886"/>
          </a:xfrm>
          <a:prstGeom prst="rect">
            <a:avLst/>
          </a:prstGeom>
          <a:noFill/>
        </p:spPr>
        <p:txBody>
          <a:bodyPr wrap="none" rtlCol="0">
            <a:spAutoFit/>
          </a:bodyPr>
          <a:lstStyle/>
          <a:p>
            <a:pPr>
              <a:buFont typeface="Arial"/>
              <a:buChar char="•"/>
            </a:pPr>
            <a:r>
              <a:rPr lang="en-US" sz="4000" dirty="0" smtClean="0"/>
              <a:t> Point A</a:t>
            </a:r>
            <a:endParaRPr lang="en-US" sz="4000" dirty="0"/>
          </a:p>
        </p:txBody>
      </p:sp>
      <p:sp>
        <p:nvSpPr>
          <p:cNvPr id="27" name="TextBox 26"/>
          <p:cNvSpPr txBox="1"/>
          <p:nvPr/>
        </p:nvSpPr>
        <p:spPr>
          <a:xfrm>
            <a:off x="646950" y="2096025"/>
            <a:ext cx="1928733" cy="707886"/>
          </a:xfrm>
          <a:prstGeom prst="rect">
            <a:avLst/>
          </a:prstGeom>
          <a:noFill/>
        </p:spPr>
        <p:txBody>
          <a:bodyPr wrap="none" rtlCol="0">
            <a:spAutoFit/>
          </a:bodyPr>
          <a:lstStyle/>
          <a:p>
            <a:pPr>
              <a:buFont typeface="Arial"/>
              <a:buChar char="•"/>
            </a:pPr>
            <a:r>
              <a:rPr lang="en-US" sz="4000" dirty="0" smtClean="0"/>
              <a:t> Point B</a:t>
            </a:r>
            <a:endParaRPr lang="en-US" sz="4000" dirty="0"/>
          </a:p>
        </p:txBody>
      </p:sp>
      <p:sp>
        <p:nvSpPr>
          <p:cNvPr id="28" name="TextBox 27"/>
          <p:cNvSpPr txBox="1"/>
          <p:nvPr/>
        </p:nvSpPr>
        <p:spPr>
          <a:xfrm>
            <a:off x="646950" y="3126523"/>
            <a:ext cx="1928733" cy="707886"/>
          </a:xfrm>
          <a:prstGeom prst="rect">
            <a:avLst/>
          </a:prstGeom>
          <a:noFill/>
        </p:spPr>
        <p:txBody>
          <a:bodyPr wrap="none" rtlCol="0">
            <a:spAutoFit/>
          </a:bodyPr>
          <a:lstStyle/>
          <a:p>
            <a:pPr>
              <a:buFont typeface="Arial"/>
              <a:buChar char="•"/>
            </a:pPr>
            <a:r>
              <a:rPr lang="en-US" sz="4000" dirty="0" smtClean="0"/>
              <a:t> Point C</a:t>
            </a:r>
            <a:endParaRPr lang="en-US" sz="4000" dirty="0"/>
          </a:p>
        </p:txBody>
      </p:sp>
      <p:sp>
        <p:nvSpPr>
          <p:cNvPr id="29" name="TextBox 28"/>
          <p:cNvSpPr txBox="1"/>
          <p:nvPr/>
        </p:nvSpPr>
        <p:spPr>
          <a:xfrm>
            <a:off x="3459079" y="1054462"/>
            <a:ext cx="1967205" cy="707886"/>
          </a:xfrm>
          <a:prstGeom prst="rect">
            <a:avLst/>
          </a:prstGeom>
          <a:noFill/>
        </p:spPr>
        <p:txBody>
          <a:bodyPr wrap="none" rtlCol="0">
            <a:spAutoFit/>
          </a:bodyPr>
          <a:lstStyle/>
          <a:p>
            <a:pPr>
              <a:buFont typeface="Arial"/>
              <a:buChar char="•"/>
            </a:pPr>
            <a:r>
              <a:rPr lang="en-US" sz="4000" dirty="0" smtClean="0"/>
              <a:t> Point A</a:t>
            </a:r>
            <a:endParaRPr lang="en-US" sz="4000" dirty="0"/>
          </a:p>
        </p:txBody>
      </p:sp>
      <p:sp>
        <p:nvSpPr>
          <p:cNvPr id="30" name="TextBox 29"/>
          <p:cNvSpPr txBox="1"/>
          <p:nvPr/>
        </p:nvSpPr>
        <p:spPr>
          <a:xfrm>
            <a:off x="3459079" y="2096025"/>
            <a:ext cx="1928733" cy="707886"/>
          </a:xfrm>
          <a:prstGeom prst="rect">
            <a:avLst/>
          </a:prstGeom>
          <a:noFill/>
        </p:spPr>
        <p:txBody>
          <a:bodyPr wrap="none" rtlCol="0">
            <a:spAutoFit/>
          </a:bodyPr>
          <a:lstStyle/>
          <a:p>
            <a:pPr>
              <a:buFont typeface="Arial"/>
              <a:buChar char="•"/>
            </a:pPr>
            <a:r>
              <a:rPr lang="en-US" sz="4000" dirty="0" smtClean="0"/>
              <a:t> Point B</a:t>
            </a:r>
            <a:endParaRPr lang="en-US" sz="4000" dirty="0"/>
          </a:p>
        </p:txBody>
      </p:sp>
      <p:sp>
        <p:nvSpPr>
          <p:cNvPr id="31" name="TextBox 30"/>
          <p:cNvSpPr txBox="1"/>
          <p:nvPr/>
        </p:nvSpPr>
        <p:spPr>
          <a:xfrm>
            <a:off x="3459079" y="3126523"/>
            <a:ext cx="1928733" cy="707886"/>
          </a:xfrm>
          <a:prstGeom prst="rect">
            <a:avLst/>
          </a:prstGeom>
          <a:noFill/>
        </p:spPr>
        <p:txBody>
          <a:bodyPr wrap="none" rtlCol="0">
            <a:spAutoFit/>
          </a:bodyPr>
          <a:lstStyle/>
          <a:p>
            <a:pPr>
              <a:buFont typeface="Arial"/>
              <a:buChar char="•"/>
            </a:pPr>
            <a:r>
              <a:rPr lang="en-US" sz="4000" dirty="0" smtClean="0"/>
              <a:t> Point C</a:t>
            </a:r>
            <a:endParaRPr lang="en-US" sz="4000" dirty="0"/>
          </a:p>
        </p:txBody>
      </p:sp>
      <p:sp>
        <p:nvSpPr>
          <p:cNvPr id="8" name="TextBox 7"/>
          <p:cNvSpPr txBox="1"/>
          <p:nvPr/>
        </p:nvSpPr>
        <p:spPr>
          <a:xfrm>
            <a:off x="6609910" y="1054462"/>
            <a:ext cx="1967205" cy="707886"/>
          </a:xfrm>
          <a:prstGeom prst="rect">
            <a:avLst/>
          </a:prstGeom>
          <a:noFill/>
        </p:spPr>
        <p:txBody>
          <a:bodyPr wrap="none" rtlCol="0">
            <a:spAutoFit/>
          </a:bodyPr>
          <a:lstStyle/>
          <a:p>
            <a:pPr>
              <a:buFont typeface="Arial"/>
              <a:buChar char="•"/>
            </a:pPr>
            <a:r>
              <a:rPr lang="en-US" sz="4000" dirty="0" smtClean="0"/>
              <a:t> Point A</a:t>
            </a:r>
            <a:endParaRPr lang="en-US" sz="4000" dirty="0"/>
          </a:p>
        </p:txBody>
      </p:sp>
      <p:sp>
        <p:nvSpPr>
          <p:cNvPr id="9" name="TextBox 8"/>
          <p:cNvSpPr txBox="1"/>
          <p:nvPr/>
        </p:nvSpPr>
        <p:spPr>
          <a:xfrm>
            <a:off x="6609910" y="2096025"/>
            <a:ext cx="1928733" cy="707886"/>
          </a:xfrm>
          <a:prstGeom prst="rect">
            <a:avLst/>
          </a:prstGeom>
          <a:noFill/>
        </p:spPr>
        <p:txBody>
          <a:bodyPr wrap="none" rtlCol="0">
            <a:spAutoFit/>
          </a:bodyPr>
          <a:lstStyle/>
          <a:p>
            <a:pPr>
              <a:buFont typeface="Arial"/>
              <a:buChar char="•"/>
            </a:pPr>
            <a:r>
              <a:rPr lang="en-US" sz="4000" dirty="0" smtClean="0">
                <a:solidFill>
                  <a:srgbClr val="BFBFBF"/>
                </a:solidFill>
              </a:rPr>
              <a:t> Point B</a:t>
            </a:r>
            <a:endParaRPr lang="en-US" sz="4000" dirty="0">
              <a:solidFill>
                <a:srgbClr val="BFBFBF"/>
              </a:solidFill>
            </a:endParaRPr>
          </a:p>
        </p:txBody>
      </p:sp>
      <p:sp>
        <p:nvSpPr>
          <p:cNvPr id="10" name="TextBox 9"/>
          <p:cNvSpPr txBox="1"/>
          <p:nvPr/>
        </p:nvSpPr>
        <p:spPr>
          <a:xfrm>
            <a:off x="6609910" y="3126523"/>
            <a:ext cx="1928733" cy="707886"/>
          </a:xfrm>
          <a:prstGeom prst="rect">
            <a:avLst/>
          </a:prstGeom>
          <a:noFill/>
        </p:spPr>
        <p:txBody>
          <a:bodyPr wrap="none" rtlCol="0">
            <a:spAutoFit/>
          </a:bodyPr>
          <a:lstStyle/>
          <a:p>
            <a:pPr>
              <a:buFont typeface="Arial"/>
              <a:buChar char="•"/>
            </a:pPr>
            <a:r>
              <a:rPr lang="en-US" sz="4000" dirty="0" smtClean="0">
                <a:solidFill>
                  <a:schemeClr val="bg1">
                    <a:lumMod val="75000"/>
                  </a:schemeClr>
                </a:solidFill>
              </a:rPr>
              <a:t> Point C</a:t>
            </a:r>
            <a:endParaRPr lang="en-US" sz="4000" dirty="0">
              <a:solidFill>
                <a:schemeClr val="bg1">
                  <a:lumMod val="75000"/>
                </a:schemeClr>
              </a:solidFill>
            </a:endParaRPr>
          </a:p>
        </p:txBody>
      </p:sp>
      <p:pic>
        <p:nvPicPr>
          <p:cNvPr id="11" name="Picture 10"/>
          <p:cNvPicPr>
            <a:picLocks noChangeAspect="1"/>
          </p:cNvPicPr>
          <p:nvPr/>
        </p:nvPicPr>
        <p:blipFill>
          <a:blip r:embed="rId2"/>
          <a:stretch>
            <a:fillRect/>
          </a:stretch>
        </p:blipFill>
        <p:spPr>
          <a:xfrm>
            <a:off x="4141558" y="4108819"/>
            <a:ext cx="698434" cy="804011"/>
          </a:xfrm>
          <a:prstGeom prst="rect">
            <a:avLst/>
          </a:prstGeom>
        </p:spPr>
      </p:pic>
      <p:sp>
        <p:nvSpPr>
          <p:cNvPr id="12" name="Multiply 11"/>
          <p:cNvSpPr/>
          <p:nvPr/>
        </p:nvSpPr>
        <p:spPr>
          <a:xfrm>
            <a:off x="1049773" y="3834409"/>
            <a:ext cx="1169586" cy="1183336"/>
          </a:xfrm>
          <a:prstGeom prst="mathMultiply">
            <a:avLst>
              <a:gd name="adj1" fmla="val 10862"/>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380216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646950" y="1054462"/>
            <a:ext cx="1967205" cy="707886"/>
          </a:xfrm>
          <a:prstGeom prst="rect">
            <a:avLst/>
          </a:prstGeom>
          <a:noFill/>
        </p:spPr>
        <p:txBody>
          <a:bodyPr wrap="none" rtlCol="0">
            <a:spAutoFit/>
          </a:bodyPr>
          <a:lstStyle/>
          <a:p>
            <a:pPr>
              <a:buFont typeface="Arial"/>
              <a:buChar char="•"/>
            </a:pPr>
            <a:r>
              <a:rPr lang="en-US" sz="4000" dirty="0" smtClean="0"/>
              <a:t> Point A</a:t>
            </a:r>
            <a:endParaRPr lang="en-US" sz="4000" dirty="0"/>
          </a:p>
        </p:txBody>
      </p:sp>
      <p:sp>
        <p:nvSpPr>
          <p:cNvPr id="27" name="TextBox 26"/>
          <p:cNvSpPr txBox="1"/>
          <p:nvPr/>
        </p:nvSpPr>
        <p:spPr>
          <a:xfrm>
            <a:off x="646950" y="2096025"/>
            <a:ext cx="1928733" cy="707886"/>
          </a:xfrm>
          <a:prstGeom prst="rect">
            <a:avLst/>
          </a:prstGeom>
          <a:noFill/>
        </p:spPr>
        <p:txBody>
          <a:bodyPr wrap="none" rtlCol="0">
            <a:spAutoFit/>
          </a:bodyPr>
          <a:lstStyle/>
          <a:p>
            <a:pPr>
              <a:buFont typeface="Arial"/>
              <a:buChar char="•"/>
            </a:pPr>
            <a:r>
              <a:rPr lang="en-US" sz="4000" dirty="0" smtClean="0"/>
              <a:t> Point B</a:t>
            </a:r>
            <a:endParaRPr lang="en-US" sz="4000" dirty="0"/>
          </a:p>
        </p:txBody>
      </p:sp>
      <p:sp>
        <p:nvSpPr>
          <p:cNvPr id="28" name="TextBox 27"/>
          <p:cNvSpPr txBox="1"/>
          <p:nvPr/>
        </p:nvSpPr>
        <p:spPr>
          <a:xfrm>
            <a:off x="646950" y="3126523"/>
            <a:ext cx="1928733" cy="707886"/>
          </a:xfrm>
          <a:prstGeom prst="rect">
            <a:avLst/>
          </a:prstGeom>
          <a:noFill/>
        </p:spPr>
        <p:txBody>
          <a:bodyPr wrap="none" rtlCol="0">
            <a:spAutoFit/>
          </a:bodyPr>
          <a:lstStyle/>
          <a:p>
            <a:pPr>
              <a:buFont typeface="Arial"/>
              <a:buChar char="•"/>
            </a:pPr>
            <a:r>
              <a:rPr lang="en-US" sz="4000" dirty="0" smtClean="0"/>
              <a:t> Point C</a:t>
            </a:r>
            <a:endParaRPr lang="en-US" sz="4000" dirty="0"/>
          </a:p>
        </p:txBody>
      </p:sp>
      <p:sp>
        <p:nvSpPr>
          <p:cNvPr id="29" name="TextBox 28"/>
          <p:cNvSpPr txBox="1"/>
          <p:nvPr/>
        </p:nvSpPr>
        <p:spPr>
          <a:xfrm>
            <a:off x="3459079" y="1054462"/>
            <a:ext cx="1967205" cy="707886"/>
          </a:xfrm>
          <a:prstGeom prst="rect">
            <a:avLst/>
          </a:prstGeom>
          <a:noFill/>
        </p:spPr>
        <p:txBody>
          <a:bodyPr wrap="none" rtlCol="0">
            <a:spAutoFit/>
          </a:bodyPr>
          <a:lstStyle/>
          <a:p>
            <a:pPr>
              <a:buFont typeface="Arial"/>
              <a:buChar char="•"/>
            </a:pPr>
            <a:r>
              <a:rPr lang="en-US" sz="4000" dirty="0" smtClean="0"/>
              <a:t> Point A</a:t>
            </a:r>
            <a:endParaRPr lang="en-US" sz="4000" dirty="0"/>
          </a:p>
        </p:txBody>
      </p:sp>
      <p:sp>
        <p:nvSpPr>
          <p:cNvPr id="30" name="TextBox 29"/>
          <p:cNvSpPr txBox="1"/>
          <p:nvPr/>
        </p:nvSpPr>
        <p:spPr>
          <a:xfrm>
            <a:off x="3459079" y="2096025"/>
            <a:ext cx="1928733" cy="707886"/>
          </a:xfrm>
          <a:prstGeom prst="rect">
            <a:avLst/>
          </a:prstGeom>
          <a:noFill/>
        </p:spPr>
        <p:txBody>
          <a:bodyPr wrap="none" rtlCol="0">
            <a:spAutoFit/>
          </a:bodyPr>
          <a:lstStyle/>
          <a:p>
            <a:pPr>
              <a:buFont typeface="Arial"/>
              <a:buChar char="•"/>
            </a:pPr>
            <a:r>
              <a:rPr lang="en-US" sz="4000" dirty="0" smtClean="0"/>
              <a:t> Point B</a:t>
            </a:r>
            <a:endParaRPr lang="en-US" sz="4000" dirty="0"/>
          </a:p>
        </p:txBody>
      </p:sp>
      <p:sp>
        <p:nvSpPr>
          <p:cNvPr id="31" name="TextBox 30"/>
          <p:cNvSpPr txBox="1"/>
          <p:nvPr/>
        </p:nvSpPr>
        <p:spPr>
          <a:xfrm>
            <a:off x="3459079" y="3126523"/>
            <a:ext cx="1928733" cy="707886"/>
          </a:xfrm>
          <a:prstGeom prst="rect">
            <a:avLst/>
          </a:prstGeom>
          <a:noFill/>
        </p:spPr>
        <p:txBody>
          <a:bodyPr wrap="none" rtlCol="0">
            <a:spAutoFit/>
          </a:bodyPr>
          <a:lstStyle/>
          <a:p>
            <a:pPr>
              <a:buFont typeface="Arial"/>
              <a:buChar char="•"/>
            </a:pPr>
            <a:r>
              <a:rPr lang="en-US" sz="4000" dirty="0" smtClean="0"/>
              <a:t> Point C</a:t>
            </a:r>
            <a:endParaRPr lang="en-US" sz="4000" dirty="0"/>
          </a:p>
        </p:txBody>
      </p:sp>
      <p:sp>
        <p:nvSpPr>
          <p:cNvPr id="8" name="TextBox 7"/>
          <p:cNvSpPr txBox="1"/>
          <p:nvPr/>
        </p:nvSpPr>
        <p:spPr>
          <a:xfrm>
            <a:off x="6609910" y="1054462"/>
            <a:ext cx="1967205" cy="707886"/>
          </a:xfrm>
          <a:prstGeom prst="rect">
            <a:avLst/>
          </a:prstGeom>
          <a:noFill/>
        </p:spPr>
        <p:txBody>
          <a:bodyPr wrap="none" rtlCol="0">
            <a:spAutoFit/>
          </a:bodyPr>
          <a:lstStyle/>
          <a:p>
            <a:pPr>
              <a:buFont typeface="Arial"/>
              <a:buChar char="•"/>
            </a:pPr>
            <a:r>
              <a:rPr lang="en-US" sz="4000" dirty="0" smtClean="0"/>
              <a:t> Point A</a:t>
            </a:r>
            <a:endParaRPr lang="en-US" sz="4000" dirty="0"/>
          </a:p>
        </p:txBody>
      </p:sp>
      <p:sp>
        <p:nvSpPr>
          <p:cNvPr id="9" name="TextBox 8"/>
          <p:cNvSpPr txBox="1"/>
          <p:nvPr/>
        </p:nvSpPr>
        <p:spPr>
          <a:xfrm>
            <a:off x="6609910" y="2096025"/>
            <a:ext cx="1928733" cy="707886"/>
          </a:xfrm>
          <a:prstGeom prst="rect">
            <a:avLst/>
          </a:prstGeom>
          <a:noFill/>
        </p:spPr>
        <p:txBody>
          <a:bodyPr wrap="none" rtlCol="0">
            <a:spAutoFit/>
          </a:bodyPr>
          <a:lstStyle/>
          <a:p>
            <a:pPr>
              <a:buFont typeface="Arial"/>
              <a:buChar char="•"/>
            </a:pPr>
            <a:r>
              <a:rPr lang="en-US" sz="4000" dirty="0" smtClean="0"/>
              <a:t> Point B</a:t>
            </a:r>
            <a:endParaRPr lang="en-US" sz="4000" dirty="0"/>
          </a:p>
        </p:txBody>
      </p:sp>
      <p:sp>
        <p:nvSpPr>
          <p:cNvPr id="10" name="TextBox 9"/>
          <p:cNvSpPr txBox="1"/>
          <p:nvPr/>
        </p:nvSpPr>
        <p:spPr>
          <a:xfrm>
            <a:off x="6609910" y="3126523"/>
            <a:ext cx="1928733" cy="707886"/>
          </a:xfrm>
          <a:prstGeom prst="rect">
            <a:avLst/>
          </a:prstGeom>
          <a:noFill/>
        </p:spPr>
        <p:txBody>
          <a:bodyPr wrap="none" rtlCol="0">
            <a:spAutoFit/>
          </a:bodyPr>
          <a:lstStyle/>
          <a:p>
            <a:pPr>
              <a:buFont typeface="Arial"/>
              <a:buChar char="•"/>
            </a:pPr>
            <a:r>
              <a:rPr lang="en-US" sz="4000" dirty="0" smtClean="0">
                <a:solidFill>
                  <a:schemeClr val="bg1">
                    <a:lumMod val="75000"/>
                  </a:schemeClr>
                </a:solidFill>
              </a:rPr>
              <a:t> Point C</a:t>
            </a:r>
            <a:endParaRPr lang="en-US" sz="4000" dirty="0">
              <a:solidFill>
                <a:schemeClr val="bg1">
                  <a:lumMod val="75000"/>
                </a:schemeClr>
              </a:solidFill>
            </a:endParaRPr>
          </a:p>
        </p:txBody>
      </p:sp>
      <p:pic>
        <p:nvPicPr>
          <p:cNvPr id="11" name="Picture 10"/>
          <p:cNvPicPr>
            <a:picLocks noChangeAspect="1"/>
          </p:cNvPicPr>
          <p:nvPr/>
        </p:nvPicPr>
        <p:blipFill>
          <a:blip r:embed="rId2"/>
          <a:stretch>
            <a:fillRect/>
          </a:stretch>
        </p:blipFill>
        <p:spPr>
          <a:xfrm>
            <a:off x="4141558" y="4108819"/>
            <a:ext cx="698434" cy="804011"/>
          </a:xfrm>
          <a:prstGeom prst="rect">
            <a:avLst/>
          </a:prstGeom>
        </p:spPr>
      </p:pic>
      <p:sp>
        <p:nvSpPr>
          <p:cNvPr id="12" name="Multiply 11"/>
          <p:cNvSpPr/>
          <p:nvPr/>
        </p:nvSpPr>
        <p:spPr>
          <a:xfrm>
            <a:off x="1049773" y="3834409"/>
            <a:ext cx="1169586" cy="1183336"/>
          </a:xfrm>
          <a:prstGeom prst="mathMultiply">
            <a:avLst>
              <a:gd name="adj1" fmla="val 10862"/>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380216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646950" y="1054462"/>
            <a:ext cx="1967205" cy="707886"/>
          </a:xfrm>
          <a:prstGeom prst="rect">
            <a:avLst/>
          </a:prstGeom>
          <a:noFill/>
        </p:spPr>
        <p:txBody>
          <a:bodyPr wrap="none" rtlCol="0">
            <a:spAutoFit/>
          </a:bodyPr>
          <a:lstStyle/>
          <a:p>
            <a:pPr>
              <a:buFont typeface="Arial"/>
              <a:buChar char="•"/>
            </a:pPr>
            <a:r>
              <a:rPr lang="en-US" sz="4000" dirty="0" smtClean="0"/>
              <a:t> Point A</a:t>
            </a:r>
            <a:endParaRPr lang="en-US" sz="4000" dirty="0"/>
          </a:p>
        </p:txBody>
      </p:sp>
      <p:sp>
        <p:nvSpPr>
          <p:cNvPr id="27" name="TextBox 26"/>
          <p:cNvSpPr txBox="1"/>
          <p:nvPr/>
        </p:nvSpPr>
        <p:spPr>
          <a:xfrm>
            <a:off x="646950" y="2096025"/>
            <a:ext cx="1928733" cy="707886"/>
          </a:xfrm>
          <a:prstGeom prst="rect">
            <a:avLst/>
          </a:prstGeom>
          <a:noFill/>
        </p:spPr>
        <p:txBody>
          <a:bodyPr wrap="none" rtlCol="0">
            <a:spAutoFit/>
          </a:bodyPr>
          <a:lstStyle/>
          <a:p>
            <a:pPr>
              <a:buFont typeface="Arial"/>
              <a:buChar char="•"/>
            </a:pPr>
            <a:r>
              <a:rPr lang="en-US" sz="4000" dirty="0" smtClean="0"/>
              <a:t> Point B</a:t>
            </a:r>
            <a:endParaRPr lang="en-US" sz="4000" dirty="0"/>
          </a:p>
        </p:txBody>
      </p:sp>
      <p:sp>
        <p:nvSpPr>
          <p:cNvPr id="28" name="TextBox 27"/>
          <p:cNvSpPr txBox="1"/>
          <p:nvPr/>
        </p:nvSpPr>
        <p:spPr>
          <a:xfrm>
            <a:off x="646950" y="3126523"/>
            <a:ext cx="1928733" cy="707886"/>
          </a:xfrm>
          <a:prstGeom prst="rect">
            <a:avLst/>
          </a:prstGeom>
          <a:noFill/>
        </p:spPr>
        <p:txBody>
          <a:bodyPr wrap="none" rtlCol="0">
            <a:spAutoFit/>
          </a:bodyPr>
          <a:lstStyle/>
          <a:p>
            <a:pPr>
              <a:buFont typeface="Arial"/>
              <a:buChar char="•"/>
            </a:pPr>
            <a:r>
              <a:rPr lang="en-US" sz="4000" dirty="0" smtClean="0"/>
              <a:t> Point C</a:t>
            </a:r>
            <a:endParaRPr lang="en-US" sz="4000" dirty="0"/>
          </a:p>
        </p:txBody>
      </p:sp>
      <p:sp>
        <p:nvSpPr>
          <p:cNvPr id="29" name="TextBox 28"/>
          <p:cNvSpPr txBox="1"/>
          <p:nvPr/>
        </p:nvSpPr>
        <p:spPr>
          <a:xfrm>
            <a:off x="3459079" y="1054462"/>
            <a:ext cx="1967205" cy="707886"/>
          </a:xfrm>
          <a:prstGeom prst="rect">
            <a:avLst/>
          </a:prstGeom>
          <a:noFill/>
        </p:spPr>
        <p:txBody>
          <a:bodyPr wrap="none" rtlCol="0">
            <a:spAutoFit/>
          </a:bodyPr>
          <a:lstStyle/>
          <a:p>
            <a:pPr>
              <a:buFont typeface="Arial"/>
              <a:buChar char="•"/>
            </a:pPr>
            <a:r>
              <a:rPr lang="en-US" sz="4000" dirty="0" smtClean="0"/>
              <a:t> Point A</a:t>
            </a:r>
            <a:endParaRPr lang="en-US" sz="4000" dirty="0"/>
          </a:p>
        </p:txBody>
      </p:sp>
      <p:sp>
        <p:nvSpPr>
          <p:cNvPr id="30" name="TextBox 29"/>
          <p:cNvSpPr txBox="1"/>
          <p:nvPr/>
        </p:nvSpPr>
        <p:spPr>
          <a:xfrm>
            <a:off x="3459079" y="2096025"/>
            <a:ext cx="1928733" cy="707886"/>
          </a:xfrm>
          <a:prstGeom prst="rect">
            <a:avLst/>
          </a:prstGeom>
          <a:noFill/>
        </p:spPr>
        <p:txBody>
          <a:bodyPr wrap="none" rtlCol="0">
            <a:spAutoFit/>
          </a:bodyPr>
          <a:lstStyle/>
          <a:p>
            <a:pPr>
              <a:buFont typeface="Arial"/>
              <a:buChar char="•"/>
            </a:pPr>
            <a:r>
              <a:rPr lang="en-US" sz="4000" dirty="0" smtClean="0"/>
              <a:t> Point B</a:t>
            </a:r>
            <a:endParaRPr lang="en-US" sz="4000" dirty="0"/>
          </a:p>
        </p:txBody>
      </p:sp>
      <p:sp>
        <p:nvSpPr>
          <p:cNvPr id="31" name="TextBox 30"/>
          <p:cNvSpPr txBox="1"/>
          <p:nvPr/>
        </p:nvSpPr>
        <p:spPr>
          <a:xfrm>
            <a:off x="3459079" y="3126523"/>
            <a:ext cx="1928733" cy="707886"/>
          </a:xfrm>
          <a:prstGeom prst="rect">
            <a:avLst/>
          </a:prstGeom>
          <a:noFill/>
        </p:spPr>
        <p:txBody>
          <a:bodyPr wrap="none" rtlCol="0">
            <a:spAutoFit/>
          </a:bodyPr>
          <a:lstStyle/>
          <a:p>
            <a:pPr>
              <a:buFont typeface="Arial"/>
              <a:buChar char="•"/>
            </a:pPr>
            <a:r>
              <a:rPr lang="en-US" sz="4000" dirty="0" smtClean="0"/>
              <a:t> Point C</a:t>
            </a:r>
            <a:endParaRPr lang="en-US" sz="4000" dirty="0"/>
          </a:p>
        </p:txBody>
      </p:sp>
      <p:sp>
        <p:nvSpPr>
          <p:cNvPr id="8" name="TextBox 7"/>
          <p:cNvSpPr txBox="1"/>
          <p:nvPr/>
        </p:nvSpPr>
        <p:spPr>
          <a:xfrm>
            <a:off x="6609910" y="1054462"/>
            <a:ext cx="1967205" cy="707886"/>
          </a:xfrm>
          <a:prstGeom prst="rect">
            <a:avLst/>
          </a:prstGeom>
          <a:noFill/>
        </p:spPr>
        <p:txBody>
          <a:bodyPr wrap="none" rtlCol="0">
            <a:spAutoFit/>
          </a:bodyPr>
          <a:lstStyle/>
          <a:p>
            <a:pPr>
              <a:buFont typeface="Arial"/>
              <a:buChar char="•"/>
            </a:pPr>
            <a:r>
              <a:rPr lang="en-US" sz="4000" dirty="0" smtClean="0"/>
              <a:t> Point A</a:t>
            </a:r>
            <a:endParaRPr lang="en-US" sz="4000" dirty="0"/>
          </a:p>
        </p:txBody>
      </p:sp>
      <p:sp>
        <p:nvSpPr>
          <p:cNvPr id="9" name="TextBox 8"/>
          <p:cNvSpPr txBox="1"/>
          <p:nvPr/>
        </p:nvSpPr>
        <p:spPr>
          <a:xfrm>
            <a:off x="6609910" y="2096025"/>
            <a:ext cx="1928733" cy="707886"/>
          </a:xfrm>
          <a:prstGeom prst="rect">
            <a:avLst/>
          </a:prstGeom>
          <a:noFill/>
        </p:spPr>
        <p:txBody>
          <a:bodyPr wrap="none" rtlCol="0">
            <a:spAutoFit/>
          </a:bodyPr>
          <a:lstStyle/>
          <a:p>
            <a:pPr>
              <a:buFont typeface="Arial"/>
              <a:buChar char="•"/>
            </a:pPr>
            <a:r>
              <a:rPr lang="en-US" sz="4000" dirty="0" smtClean="0"/>
              <a:t> Point B</a:t>
            </a:r>
            <a:endParaRPr lang="en-US" sz="4000" dirty="0"/>
          </a:p>
        </p:txBody>
      </p:sp>
      <p:sp>
        <p:nvSpPr>
          <p:cNvPr id="10" name="TextBox 9"/>
          <p:cNvSpPr txBox="1"/>
          <p:nvPr/>
        </p:nvSpPr>
        <p:spPr>
          <a:xfrm>
            <a:off x="6609910" y="3126523"/>
            <a:ext cx="1928733" cy="707886"/>
          </a:xfrm>
          <a:prstGeom prst="rect">
            <a:avLst/>
          </a:prstGeom>
          <a:noFill/>
        </p:spPr>
        <p:txBody>
          <a:bodyPr wrap="none" rtlCol="0">
            <a:spAutoFit/>
          </a:bodyPr>
          <a:lstStyle/>
          <a:p>
            <a:pPr>
              <a:buFont typeface="Arial"/>
              <a:buChar char="•"/>
            </a:pPr>
            <a:r>
              <a:rPr lang="en-US" sz="4000" dirty="0" smtClean="0"/>
              <a:t> Point C</a:t>
            </a:r>
            <a:endParaRPr lang="en-US" sz="4000" dirty="0"/>
          </a:p>
        </p:txBody>
      </p:sp>
      <p:pic>
        <p:nvPicPr>
          <p:cNvPr id="11" name="Picture 10"/>
          <p:cNvPicPr>
            <a:picLocks noChangeAspect="1"/>
          </p:cNvPicPr>
          <p:nvPr/>
        </p:nvPicPr>
        <p:blipFill>
          <a:blip r:embed="rId2"/>
          <a:stretch>
            <a:fillRect/>
          </a:stretch>
        </p:blipFill>
        <p:spPr>
          <a:xfrm>
            <a:off x="4141558" y="4108819"/>
            <a:ext cx="698434" cy="804011"/>
          </a:xfrm>
          <a:prstGeom prst="rect">
            <a:avLst/>
          </a:prstGeom>
        </p:spPr>
      </p:pic>
      <p:pic>
        <p:nvPicPr>
          <p:cNvPr id="12" name="Picture 11"/>
          <p:cNvPicPr>
            <a:picLocks noChangeAspect="1"/>
          </p:cNvPicPr>
          <p:nvPr/>
        </p:nvPicPr>
        <p:blipFill>
          <a:blip r:embed="rId2"/>
          <a:stretch>
            <a:fillRect/>
          </a:stretch>
        </p:blipFill>
        <p:spPr>
          <a:xfrm>
            <a:off x="7379894" y="4108819"/>
            <a:ext cx="698434" cy="804011"/>
          </a:xfrm>
          <a:prstGeom prst="rect">
            <a:avLst/>
          </a:prstGeom>
        </p:spPr>
      </p:pic>
      <p:sp>
        <p:nvSpPr>
          <p:cNvPr id="13" name="Multiply 12"/>
          <p:cNvSpPr/>
          <p:nvPr/>
        </p:nvSpPr>
        <p:spPr>
          <a:xfrm>
            <a:off x="1049773" y="3834409"/>
            <a:ext cx="1169586" cy="1183336"/>
          </a:xfrm>
          <a:prstGeom prst="mathMultiply">
            <a:avLst>
              <a:gd name="adj1" fmla="val 10862"/>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380216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56328</TotalTime>
  <Words>1090</Words>
  <Application>Microsoft Macintosh PowerPoint</Application>
  <PresentationFormat>On-screen Show (16:9)</PresentationFormat>
  <Paragraphs>486</Paragraphs>
  <Slides>171</Slides>
  <Notes>28</Notes>
  <HiddenSlides>0</HiddenSlides>
  <MMClips>0</MMClips>
  <ScaleCrop>false</ScaleCrop>
  <HeadingPairs>
    <vt:vector size="4" baseType="variant">
      <vt:variant>
        <vt:lpstr>Theme</vt:lpstr>
      </vt:variant>
      <vt:variant>
        <vt:i4>1</vt:i4>
      </vt:variant>
      <vt:variant>
        <vt:lpstr>Slide Titles</vt:lpstr>
      </vt:variant>
      <vt:variant>
        <vt:i4>171</vt:i4>
      </vt:variant>
    </vt:vector>
  </HeadingPairs>
  <TitlesOfParts>
    <vt:vector size="17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Madey Jay</dc:creator>
  <cp:lastModifiedBy>Megan</cp:lastModifiedBy>
  <cp:revision>278</cp:revision>
  <cp:lastPrinted>2013-11-15T13:14:51Z</cp:lastPrinted>
  <dcterms:created xsi:type="dcterms:W3CDTF">2014-03-06T12:56:15Z</dcterms:created>
  <dcterms:modified xsi:type="dcterms:W3CDTF">2020-02-18T10:38:36Z</dcterms:modified>
</cp:coreProperties>
</file>