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641" r:id="rId3"/>
    <p:sldId id="624" r:id="rId4"/>
    <p:sldId id="625" r:id="rId5"/>
    <p:sldId id="626" r:id="rId6"/>
    <p:sldId id="627" r:id="rId7"/>
    <p:sldId id="615" r:id="rId8"/>
    <p:sldId id="628" r:id="rId9"/>
    <p:sldId id="617" r:id="rId10"/>
    <p:sldId id="616" r:id="rId11"/>
    <p:sldId id="630" r:id="rId12"/>
    <p:sldId id="618" r:id="rId13"/>
    <p:sldId id="619" r:id="rId14"/>
    <p:sldId id="629" r:id="rId15"/>
    <p:sldId id="620" r:id="rId16"/>
    <p:sldId id="622" r:id="rId17"/>
    <p:sldId id="623" r:id="rId18"/>
    <p:sldId id="631" r:id="rId19"/>
    <p:sldId id="633" r:id="rId20"/>
    <p:sldId id="632" r:id="rId21"/>
    <p:sldId id="634" r:id="rId22"/>
    <p:sldId id="635" r:id="rId23"/>
    <p:sldId id="636" r:id="rId24"/>
    <p:sldId id="637" r:id="rId25"/>
    <p:sldId id="639" r:id="rId26"/>
    <p:sldId id="640" r:id="rId27"/>
    <p:sldId id="643" r:id="rId28"/>
    <p:sldId id="64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 varScale="1">
        <p:scale>
          <a:sx n="34" d="100"/>
          <a:sy n="34" d="100"/>
        </p:scale>
        <p:origin x="7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co\Dropbox\Shared\papers\2014\CHI-WaldoProject\data_analysis\click_analysis\interaction_time\results_completionTime_ngram\per_5Interactions_toMaxL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co\Dropbox\Shared\papers\2014\CHI-WaldoProject\data_analysis\click_analysis\personality\ngram\results_byNumInteractions\mean_hlzo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per_5Interactions_toMaxLen.csv!$A$2:$A$143</c:f>
              <c:numCache>
                <c:formatCode>General</c:formatCode>
                <c:ptCount val="142"/>
                <c:pt idx="0">
                  <c:v>713</c:v>
                </c:pt>
                <c:pt idx="1">
                  <c:v>708</c:v>
                </c:pt>
                <c:pt idx="2">
                  <c:v>703</c:v>
                </c:pt>
                <c:pt idx="3">
                  <c:v>698</c:v>
                </c:pt>
                <c:pt idx="4">
                  <c:v>693</c:v>
                </c:pt>
                <c:pt idx="5">
                  <c:v>688</c:v>
                </c:pt>
                <c:pt idx="6">
                  <c:v>683</c:v>
                </c:pt>
                <c:pt idx="7">
                  <c:v>678</c:v>
                </c:pt>
                <c:pt idx="8">
                  <c:v>673</c:v>
                </c:pt>
                <c:pt idx="9">
                  <c:v>668</c:v>
                </c:pt>
                <c:pt idx="10">
                  <c:v>663</c:v>
                </c:pt>
                <c:pt idx="11">
                  <c:v>658</c:v>
                </c:pt>
                <c:pt idx="12">
                  <c:v>653</c:v>
                </c:pt>
                <c:pt idx="13">
                  <c:v>648</c:v>
                </c:pt>
                <c:pt idx="14">
                  <c:v>643</c:v>
                </c:pt>
                <c:pt idx="15">
                  <c:v>638</c:v>
                </c:pt>
                <c:pt idx="16">
                  <c:v>633</c:v>
                </c:pt>
                <c:pt idx="17">
                  <c:v>628</c:v>
                </c:pt>
                <c:pt idx="18">
                  <c:v>623</c:v>
                </c:pt>
                <c:pt idx="19">
                  <c:v>618</c:v>
                </c:pt>
                <c:pt idx="20">
                  <c:v>613</c:v>
                </c:pt>
                <c:pt idx="21">
                  <c:v>608</c:v>
                </c:pt>
                <c:pt idx="22">
                  <c:v>603</c:v>
                </c:pt>
                <c:pt idx="23">
                  <c:v>598</c:v>
                </c:pt>
                <c:pt idx="24">
                  <c:v>593</c:v>
                </c:pt>
                <c:pt idx="25">
                  <c:v>588</c:v>
                </c:pt>
                <c:pt idx="26">
                  <c:v>583</c:v>
                </c:pt>
                <c:pt idx="27">
                  <c:v>578</c:v>
                </c:pt>
                <c:pt idx="28">
                  <c:v>573</c:v>
                </c:pt>
                <c:pt idx="29">
                  <c:v>568</c:v>
                </c:pt>
                <c:pt idx="30">
                  <c:v>563</c:v>
                </c:pt>
                <c:pt idx="31">
                  <c:v>558</c:v>
                </c:pt>
                <c:pt idx="32">
                  <c:v>553</c:v>
                </c:pt>
                <c:pt idx="33">
                  <c:v>548</c:v>
                </c:pt>
                <c:pt idx="34">
                  <c:v>543</c:v>
                </c:pt>
                <c:pt idx="35">
                  <c:v>538</c:v>
                </c:pt>
                <c:pt idx="36">
                  <c:v>533</c:v>
                </c:pt>
                <c:pt idx="37">
                  <c:v>528</c:v>
                </c:pt>
                <c:pt idx="38">
                  <c:v>523</c:v>
                </c:pt>
                <c:pt idx="39">
                  <c:v>518</c:v>
                </c:pt>
                <c:pt idx="40">
                  <c:v>513</c:v>
                </c:pt>
                <c:pt idx="41">
                  <c:v>508</c:v>
                </c:pt>
                <c:pt idx="42">
                  <c:v>503</c:v>
                </c:pt>
                <c:pt idx="43">
                  <c:v>498</c:v>
                </c:pt>
                <c:pt idx="44">
                  <c:v>493</c:v>
                </c:pt>
                <c:pt idx="45">
                  <c:v>488</c:v>
                </c:pt>
                <c:pt idx="46">
                  <c:v>483</c:v>
                </c:pt>
                <c:pt idx="47">
                  <c:v>478</c:v>
                </c:pt>
                <c:pt idx="48">
                  <c:v>473</c:v>
                </c:pt>
                <c:pt idx="49">
                  <c:v>468</c:v>
                </c:pt>
                <c:pt idx="50">
                  <c:v>463</c:v>
                </c:pt>
                <c:pt idx="51">
                  <c:v>458</c:v>
                </c:pt>
                <c:pt idx="52">
                  <c:v>453</c:v>
                </c:pt>
                <c:pt idx="53">
                  <c:v>448</c:v>
                </c:pt>
                <c:pt idx="54">
                  <c:v>443</c:v>
                </c:pt>
                <c:pt idx="55">
                  <c:v>438</c:v>
                </c:pt>
                <c:pt idx="56">
                  <c:v>433</c:v>
                </c:pt>
                <c:pt idx="57">
                  <c:v>428</c:v>
                </c:pt>
                <c:pt idx="58">
                  <c:v>423</c:v>
                </c:pt>
                <c:pt idx="59">
                  <c:v>418</c:v>
                </c:pt>
                <c:pt idx="60">
                  <c:v>413</c:v>
                </c:pt>
                <c:pt idx="61">
                  <c:v>408</c:v>
                </c:pt>
                <c:pt idx="62">
                  <c:v>403</c:v>
                </c:pt>
                <c:pt idx="63">
                  <c:v>398</c:v>
                </c:pt>
                <c:pt idx="64">
                  <c:v>393</c:v>
                </c:pt>
                <c:pt idx="65">
                  <c:v>388</c:v>
                </c:pt>
                <c:pt idx="66">
                  <c:v>383</c:v>
                </c:pt>
                <c:pt idx="67">
                  <c:v>378</c:v>
                </c:pt>
                <c:pt idx="68">
                  <c:v>373</c:v>
                </c:pt>
                <c:pt idx="69">
                  <c:v>368</c:v>
                </c:pt>
                <c:pt idx="70">
                  <c:v>363</c:v>
                </c:pt>
                <c:pt idx="71">
                  <c:v>358</c:v>
                </c:pt>
                <c:pt idx="72">
                  <c:v>353</c:v>
                </c:pt>
                <c:pt idx="73">
                  <c:v>348</c:v>
                </c:pt>
                <c:pt idx="74">
                  <c:v>343</c:v>
                </c:pt>
                <c:pt idx="75">
                  <c:v>338</c:v>
                </c:pt>
                <c:pt idx="76">
                  <c:v>333</c:v>
                </c:pt>
                <c:pt idx="77">
                  <c:v>328</c:v>
                </c:pt>
                <c:pt idx="78">
                  <c:v>323</c:v>
                </c:pt>
                <c:pt idx="79">
                  <c:v>318</c:v>
                </c:pt>
                <c:pt idx="80">
                  <c:v>313</c:v>
                </c:pt>
                <c:pt idx="81">
                  <c:v>308</c:v>
                </c:pt>
                <c:pt idx="82">
                  <c:v>303</c:v>
                </c:pt>
                <c:pt idx="83">
                  <c:v>298</c:v>
                </c:pt>
                <c:pt idx="84">
                  <c:v>293</c:v>
                </c:pt>
                <c:pt idx="85">
                  <c:v>288</c:v>
                </c:pt>
                <c:pt idx="86">
                  <c:v>283</c:v>
                </c:pt>
                <c:pt idx="87">
                  <c:v>278</c:v>
                </c:pt>
                <c:pt idx="88">
                  <c:v>273</c:v>
                </c:pt>
                <c:pt idx="89">
                  <c:v>268</c:v>
                </c:pt>
                <c:pt idx="90">
                  <c:v>263</c:v>
                </c:pt>
                <c:pt idx="91">
                  <c:v>258</c:v>
                </c:pt>
                <c:pt idx="92">
                  <c:v>253</c:v>
                </c:pt>
                <c:pt idx="93">
                  <c:v>248</c:v>
                </c:pt>
                <c:pt idx="94">
                  <c:v>243</c:v>
                </c:pt>
                <c:pt idx="95">
                  <c:v>238</c:v>
                </c:pt>
                <c:pt idx="96">
                  <c:v>233</c:v>
                </c:pt>
                <c:pt idx="97">
                  <c:v>228</c:v>
                </c:pt>
                <c:pt idx="98">
                  <c:v>223</c:v>
                </c:pt>
                <c:pt idx="99">
                  <c:v>218</c:v>
                </c:pt>
                <c:pt idx="100">
                  <c:v>213</c:v>
                </c:pt>
                <c:pt idx="101">
                  <c:v>208</c:v>
                </c:pt>
                <c:pt idx="102">
                  <c:v>203</c:v>
                </c:pt>
                <c:pt idx="103">
                  <c:v>198</c:v>
                </c:pt>
                <c:pt idx="104">
                  <c:v>193</c:v>
                </c:pt>
                <c:pt idx="105">
                  <c:v>188</c:v>
                </c:pt>
                <c:pt idx="106">
                  <c:v>183</c:v>
                </c:pt>
                <c:pt idx="107">
                  <c:v>178</c:v>
                </c:pt>
                <c:pt idx="108">
                  <c:v>173</c:v>
                </c:pt>
                <c:pt idx="109">
                  <c:v>168</c:v>
                </c:pt>
                <c:pt idx="110">
                  <c:v>163</c:v>
                </c:pt>
                <c:pt idx="111">
                  <c:v>158</c:v>
                </c:pt>
                <c:pt idx="112">
                  <c:v>153</c:v>
                </c:pt>
                <c:pt idx="113">
                  <c:v>148</c:v>
                </c:pt>
                <c:pt idx="114">
                  <c:v>143</c:v>
                </c:pt>
                <c:pt idx="115">
                  <c:v>138</c:v>
                </c:pt>
                <c:pt idx="116">
                  <c:v>133</c:v>
                </c:pt>
                <c:pt idx="117">
                  <c:v>128</c:v>
                </c:pt>
                <c:pt idx="118">
                  <c:v>123</c:v>
                </c:pt>
                <c:pt idx="119">
                  <c:v>118</c:v>
                </c:pt>
                <c:pt idx="120">
                  <c:v>113</c:v>
                </c:pt>
                <c:pt idx="121">
                  <c:v>108</c:v>
                </c:pt>
                <c:pt idx="122">
                  <c:v>103</c:v>
                </c:pt>
                <c:pt idx="123">
                  <c:v>98</c:v>
                </c:pt>
                <c:pt idx="124">
                  <c:v>93</c:v>
                </c:pt>
                <c:pt idx="125">
                  <c:v>88</c:v>
                </c:pt>
                <c:pt idx="126">
                  <c:v>83</c:v>
                </c:pt>
                <c:pt idx="127">
                  <c:v>78</c:v>
                </c:pt>
                <c:pt idx="128">
                  <c:v>73</c:v>
                </c:pt>
                <c:pt idx="129">
                  <c:v>68</c:v>
                </c:pt>
                <c:pt idx="130">
                  <c:v>63</c:v>
                </c:pt>
                <c:pt idx="131">
                  <c:v>58</c:v>
                </c:pt>
                <c:pt idx="132">
                  <c:v>53</c:v>
                </c:pt>
                <c:pt idx="133">
                  <c:v>48</c:v>
                </c:pt>
                <c:pt idx="134">
                  <c:v>43</c:v>
                </c:pt>
                <c:pt idx="135">
                  <c:v>38</c:v>
                </c:pt>
                <c:pt idx="136">
                  <c:v>33</c:v>
                </c:pt>
                <c:pt idx="137">
                  <c:v>28</c:v>
                </c:pt>
                <c:pt idx="138">
                  <c:v>23</c:v>
                </c:pt>
                <c:pt idx="139">
                  <c:v>18</c:v>
                </c:pt>
                <c:pt idx="140">
                  <c:v>13</c:v>
                </c:pt>
                <c:pt idx="141">
                  <c:v>8</c:v>
                </c:pt>
              </c:numCache>
            </c:numRef>
          </c:xVal>
          <c:yVal>
            <c:numRef>
              <c:f>per_5Interactions_toMaxLen.csv!$B$2:$B$143</c:f>
              <c:numCache>
                <c:formatCode>General</c:formatCode>
                <c:ptCount val="142"/>
                <c:pt idx="0">
                  <c:v>0.76670000000000005</c:v>
                </c:pt>
                <c:pt idx="1">
                  <c:v>0.76670000000000005</c:v>
                </c:pt>
                <c:pt idx="2">
                  <c:v>0.76670000000000005</c:v>
                </c:pt>
                <c:pt idx="3">
                  <c:v>0.76670000000000005</c:v>
                </c:pt>
                <c:pt idx="4">
                  <c:v>0.76670000000000005</c:v>
                </c:pt>
                <c:pt idx="5">
                  <c:v>0.76670000000000005</c:v>
                </c:pt>
                <c:pt idx="6">
                  <c:v>0.76670000000000005</c:v>
                </c:pt>
                <c:pt idx="7">
                  <c:v>0.76670000000000005</c:v>
                </c:pt>
                <c:pt idx="8">
                  <c:v>0.76670000000000005</c:v>
                </c:pt>
                <c:pt idx="9">
                  <c:v>0.76670000000000005</c:v>
                </c:pt>
                <c:pt idx="10">
                  <c:v>0.76670000000000005</c:v>
                </c:pt>
                <c:pt idx="11">
                  <c:v>0.76670000000000005</c:v>
                </c:pt>
                <c:pt idx="12">
                  <c:v>0.76670000000000005</c:v>
                </c:pt>
                <c:pt idx="13">
                  <c:v>0.76670000000000005</c:v>
                </c:pt>
                <c:pt idx="14">
                  <c:v>0.76670000000000005</c:v>
                </c:pt>
                <c:pt idx="15">
                  <c:v>0.76670000000000005</c:v>
                </c:pt>
                <c:pt idx="16">
                  <c:v>0.76670000000000005</c:v>
                </c:pt>
                <c:pt idx="17">
                  <c:v>0.76670000000000005</c:v>
                </c:pt>
                <c:pt idx="18">
                  <c:v>0.76670000000000005</c:v>
                </c:pt>
                <c:pt idx="19">
                  <c:v>0.76670000000000005</c:v>
                </c:pt>
                <c:pt idx="20">
                  <c:v>0.76670000000000005</c:v>
                </c:pt>
                <c:pt idx="21">
                  <c:v>0.76670000000000005</c:v>
                </c:pt>
                <c:pt idx="22">
                  <c:v>0.76670000000000005</c:v>
                </c:pt>
                <c:pt idx="23">
                  <c:v>0.76670000000000005</c:v>
                </c:pt>
                <c:pt idx="24">
                  <c:v>0.76670000000000005</c:v>
                </c:pt>
                <c:pt idx="25">
                  <c:v>0.76670000000000005</c:v>
                </c:pt>
                <c:pt idx="26">
                  <c:v>0.76670000000000005</c:v>
                </c:pt>
                <c:pt idx="27">
                  <c:v>0.76670000000000005</c:v>
                </c:pt>
                <c:pt idx="28">
                  <c:v>0.76670000000000005</c:v>
                </c:pt>
                <c:pt idx="29">
                  <c:v>0.76670000000000005</c:v>
                </c:pt>
                <c:pt idx="30">
                  <c:v>0.76670000000000005</c:v>
                </c:pt>
                <c:pt idx="31">
                  <c:v>0.76670000000000005</c:v>
                </c:pt>
                <c:pt idx="32">
                  <c:v>0.76670000000000005</c:v>
                </c:pt>
                <c:pt idx="33">
                  <c:v>0.76670000000000005</c:v>
                </c:pt>
                <c:pt idx="34">
                  <c:v>0.76670000000000005</c:v>
                </c:pt>
                <c:pt idx="35">
                  <c:v>0.76670000000000005</c:v>
                </c:pt>
                <c:pt idx="36">
                  <c:v>0.76670000000000005</c:v>
                </c:pt>
                <c:pt idx="37">
                  <c:v>0.76670000000000005</c:v>
                </c:pt>
                <c:pt idx="38">
                  <c:v>0.76670000000000005</c:v>
                </c:pt>
                <c:pt idx="39">
                  <c:v>0.76670000000000005</c:v>
                </c:pt>
                <c:pt idx="40">
                  <c:v>0.76670000000000005</c:v>
                </c:pt>
                <c:pt idx="41">
                  <c:v>0.76670000000000005</c:v>
                </c:pt>
                <c:pt idx="42">
                  <c:v>0.76670000000000005</c:v>
                </c:pt>
                <c:pt idx="43">
                  <c:v>0.76670000000000005</c:v>
                </c:pt>
                <c:pt idx="44">
                  <c:v>0.76670000000000005</c:v>
                </c:pt>
                <c:pt idx="45">
                  <c:v>0.76670000000000005</c:v>
                </c:pt>
                <c:pt idx="46">
                  <c:v>0.76670000000000005</c:v>
                </c:pt>
                <c:pt idx="47">
                  <c:v>0.76670000000000005</c:v>
                </c:pt>
                <c:pt idx="48">
                  <c:v>0.76670000000000005</c:v>
                </c:pt>
                <c:pt idx="49">
                  <c:v>0.76670000000000005</c:v>
                </c:pt>
                <c:pt idx="50">
                  <c:v>0.76670000000000005</c:v>
                </c:pt>
                <c:pt idx="51">
                  <c:v>0.76670000000000005</c:v>
                </c:pt>
                <c:pt idx="52">
                  <c:v>0.76670000000000005</c:v>
                </c:pt>
                <c:pt idx="53">
                  <c:v>0.76670000000000005</c:v>
                </c:pt>
                <c:pt idx="54">
                  <c:v>0.76670000000000005</c:v>
                </c:pt>
                <c:pt idx="55">
                  <c:v>0.76670000000000005</c:v>
                </c:pt>
                <c:pt idx="56">
                  <c:v>0.76670000000000005</c:v>
                </c:pt>
                <c:pt idx="57">
                  <c:v>0.76670000000000005</c:v>
                </c:pt>
                <c:pt idx="58">
                  <c:v>0.76670000000000005</c:v>
                </c:pt>
                <c:pt idx="59">
                  <c:v>0.76670000000000005</c:v>
                </c:pt>
                <c:pt idx="60">
                  <c:v>0.76670000000000005</c:v>
                </c:pt>
                <c:pt idx="61">
                  <c:v>0.76670000000000005</c:v>
                </c:pt>
                <c:pt idx="62">
                  <c:v>0.76670000000000005</c:v>
                </c:pt>
                <c:pt idx="63">
                  <c:v>0.76670000000000005</c:v>
                </c:pt>
                <c:pt idx="64">
                  <c:v>0.76670000000000005</c:v>
                </c:pt>
                <c:pt idx="65">
                  <c:v>0.76670000000000005</c:v>
                </c:pt>
                <c:pt idx="66">
                  <c:v>0.76670000000000005</c:v>
                </c:pt>
                <c:pt idx="67">
                  <c:v>0.76670000000000005</c:v>
                </c:pt>
                <c:pt idx="68">
                  <c:v>0.76670000000000005</c:v>
                </c:pt>
                <c:pt idx="69">
                  <c:v>0.76670000000000005</c:v>
                </c:pt>
                <c:pt idx="70">
                  <c:v>0.76670000000000005</c:v>
                </c:pt>
                <c:pt idx="71">
                  <c:v>0.76670000000000005</c:v>
                </c:pt>
                <c:pt idx="72">
                  <c:v>0.76670000000000005</c:v>
                </c:pt>
                <c:pt idx="73">
                  <c:v>0.76670000000000005</c:v>
                </c:pt>
                <c:pt idx="74">
                  <c:v>0.76670000000000005</c:v>
                </c:pt>
                <c:pt idx="75">
                  <c:v>0.76670000000000005</c:v>
                </c:pt>
                <c:pt idx="76">
                  <c:v>0.76670000000000005</c:v>
                </c:pt>
                <c:pt idx="77">
                  <c:v>0.76670000000000005</c:v>
                </c:pt>
                <c:pt idx="78">
                  <c:v>0.76670000000000005</c:v>
                </c:pt>
                <c:pt idx="79">
                  <c:v>0.78890000000000005</c:v>
                </c:pt>
                <c:pt idx="80">
                  <c:v>0.78890000000000005</c:v>
                </c:pt>
                <c:pt idx="81">
                  <c:v>0.78890000000000005</c:v>
                </c:pt>
                <c:pt idx="82">
                  <c:v>0.77780000000000005</c:v>
                </c:pt>
                <c:pt idx="83">
                  <c:v>0.77780000000000005</c:v>
                </c:pt>
                <c:pt idx="84">
                  <c:v>0.74439999999999995</c:v>
                </c:pt>
                <c:pt idx="85">
                  <c:v>0.74439999999999995</c:v>
                </c:pt>
                <c:pt idx="86">
                  <c:v>0.75560000000000005</c:v>
                </c:pt>
                <c:pt idx="87">
                  <c:v>0.75560000000000005</c:v>
                </c:pt>
                <c:pt idx="88">
                  <c:v>0.75560000000000005</c:v>
                </c:pt>
                <c:pt idx="89">
                  <c:v>0.75560000000000005</c:v>
                </c:pt>
                <c:pt idx="90">
                  <c:v>0.8</c:v>
                </c:pt>
                <c:pt idx="91">
                  <c:v>0.8</c:v>
                </c:pt>
                <c:pt idx="92">
                  <c:v>0.8</c:v>
                </c:pt>
                <c:pt idx="93">
                  <c:v>0.82220000000000004</c:v>
                </c:pt>
                <c:pt idx="94">
                  <c:v>0.82220000000000004</c:v>
                </c:pt>
                <c:pt idx="95">
                  <c:v>0.81110000000000004</c:v>
                </c:pt>
                <c:pt idx="96">
                  <c:v>0.81110000000000004</c:v>
                </c:pt>
                <c:pt idx="97">
                  <c:v>0.81110000000000004</c:v>
                </c:pt>
                <c:pt idx="98">
                  <c:v>0.81110000000000004</c:v>
                </c:pt>
                <c:pt idx="99">
                  <c:v>0.81110000000000004</c:v>
                </c:pt>
                <c:pt idx="100">
                  <c:v>0.81110000000000004</c:v>
                </c:pt>
                <c:pt idx="101">
                  <c:v>0.81110000000000004</c:v>
                </c:pt>
                <c:pt idx="102">
                  <c:v>0.81110000000000004</c:v>
                </c:pt>
                <c:pt idx="103">
                  <c:v>0.81110000000000004</c:v>
                </c:pt>
                <c:pt idx="104">
                  <c:v>0.81110000000000004</c:v>
                </c:pt>
                <c:pt idx="105">
                  <c:v>0.76670000000000005</c:v>
                </c:pt>
                <c:pt idx="106">
                  <c:v>0.76670000000000005</c:v>
                </c:pt>
                <c:pt idx="107">
                  <c:v>0.76670000000000005</c:v>
                </c:pt>
                <c:pt idx="108">
                  <c:v>0.72219999999999995</c:v>
                </c:pt>
                <c:pt idx="109">
                  <c:v>0.72219999999999995</c:v>
                </c:pt>
                <c:pt idx="110">
                  <c:v>0.74439999999999995</c:v>
                </c:pt>
                <c:pt idx="111">
                  <c:v>0.67779999999999996</c:v>
                </c:pt>
                <c:pt idx="112">
                  <c:v>0.67779999999999996</c:v>
                </c:pt>
                <c:pt idx="113">
                  <c:v>0.67779999999999996</c:v>
                </c:pt>
                <c:pt idx="114">
                  <c:v>0.68889999999999996</c:v>
                </c:pt>
                <c:pt idx="115">
                  <c:v>0.68889999999999996</c:v>
                </c:pt>
                <c:pt idx="116">
                  <c:v>0.77780000000000005</c:v>
                </c:pt>
                <c:pt idx="117">
                  <c:v>0.78890000000000005</c:v>
                </c:pt>
                <c:pt idx="118">
                  <c:v>0.7</c:v>
                </c:pt>
                <c:pt idx="119">
                  <c:v>0.73329999999999995</c:v>
                </c:pt>
                <c:pt idx="120">
                  <c:v>0.67779999999999996</c:v>
                </c:pt>
                <c:pt idx="121">
                  <c:v>0.72219999999999995</c:v>
                </c:pt>
                <c:pt idx="122">
                  <c:v>0.82220000000000004</c:v>
                </c:pt>
                <c:pt idx="123">
                  <c:v>0.81110000000000004</c:v>
                </c:pt>
                <c:pt idx="124">
                  <c:v>0.72219999999999995</c:v>
                </c:pt>
                <c:pt idx="125">
                  <c:v>0.62219999999999998</c:v>
                </c:pt>
                <c:pt idx="126">
                  <c:v>0.57779999999999998</c:v>
                </c:pt>
                <c:pt idx="127">
                  <c:v>0.71109999999999995</c:v>
                </c:pt>
                <c:pt idx="128">
                  <c:v>0.76670000000000005</c:v>
                </c:pt>
                <c:pt idx="129">
                  <c:v>0.75560000000000005</c:v>
                </c:pt>
                <c:pt idx="130">
                  <c:v>0.66669999999999996</c:v>
                </c:pt>
                <c:pt idx="131">
                  <c:v>0.71109999999999995</c:v>
                </c:pt>
                <c:pt idx="132">
                  <c:v>0.7</c:v>
                </c:pt>
                <c:pt idx="133">
                  <c:v>0.65559999999999996</c:v>
                </c:pt>
                <c:pt idx="134">
                  <c:v>0.66669999999999996</c:v>
                </c:pt>
                <c:pt idx="135">
                  <c:v>0.67779999999999996</c:v>
                </c:pt>
                <c:pt idx="136">
                  <c:v>0.65559999999999996</c:v>
                </c:pt>
                <c:pt idx="137">
                  <c:v>0.5111</c:v>
                </c:pt>
                <c:pt idx="138">
                  <c:v>0.4778</c:v>
                </c:pt>
                <c:pt idx="139">
                  <c:v>0.44440000000000002</c:v>
                </c:pt>
                <c:pt idx="140">
                  <c:v>0.44440000000000002</c:v>
                </c:pt>
                <c:pt idx="141">
                  <c:v>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9020528"/>
        <c:axId val="-489019984"/>
      </c:scatterChart>
      <c:valAx>
        <c:axId val="-48902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Number of Interactions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489019984"/>
        <c:crosses val="autoZero"/>
        <c:crossBetween val="midCat"/>
      </c:valAx>
      <c:valAx>
        <c:axId val="-489019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Accuracy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489020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Neuroticism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mean_hlzoom.csv!$A$460:$A$601</c:f>
              <c:numCache>
                <c:formatCode>General</c:formatCode>
                <c:ptCount val="142"/>
                <c:pt idx="0">
                  <c:v>713</c:v>
                </c:pt>
                <c:pt idx="1">
                  <c:v>708</c:v>
                </c:pt>
                <c:pt idx="2">
                  <c:v>703</c:v>
                </c:pt>
                <c:pt idx="3">
                  <c:v>698</c:v>
                </c:pt>
                <c:pt idx="4">
                  <c:v>693</c:v>
                </c:pt>
                <c:pt idx="5">
                  <c:v>688</c:v>
                </c:pt>
                <c:pt idx="6">
                  <c:v>683</c:v>
                </c:pt>
                <c:pt idx="7">
                  <c:v>678</c:v>
                </c:pt>
                <c:pt idx="8">
                  <c:v>673</c:v>
                </c:pt>
                <c:pt idx="9">
                  <c:v>668</c:v>
                </c:pt>
                <c:pt idx="10">
                  <c:v>663</c:v>
                </c:pt>
                <c:pt idx="11">
                  <c:v>658</c:v>
                </c:pt>
                <c:pt idx="12">
                  <c:v>653</c:v>
                </c:pt>
                <c:pt idx="13">
                  <c:v>648</c:v>
                </c:pt>
                <c:pt idx="14">
                  <c:v>643</c:v>
                </c:pt>
                <c:pt idx="15">
                  <c:v>638</c:v>
                </c:pt>
                <c:pt idx="16">
                  <c:v>633</c:v>
                </c:pt>
                <c:pt idx="17">
                  <c:v>628</c:v>
                </c:pt>
                <c:pt idx="18">
                  <c:v>623</c:v>
                </c:pt>
                <c:pt idx="19">
                  <c:v>618</c:v>
                </c:pt>
                <c:pt idx="20">
                  <c:v>613</c:v>
                </c:pt>
                <c:pt idx="21">
                  <c:v>608</c:v>
                </c:pt>
                <c:pt idx="22">
                  <c:v>603</c:v>
                </c:pt>
                <c:pt idx="23">
                  <c:v>598</c:v>
                </c:pt>
                <c:pt idx="24">
                  <c:v>593</c:v>
                </c:pt>
                <c:pt idx="25">
                  <c:v>588</c:v>
                </c:pt>
                <c:pt idx="26">
                  <c:v>583</c:v>
                </c:pt>
                <c:pt idx="27">
                  <c:v>578</c:v>
                </c:pt>
                <c:pt idx="28">
                  <c:v>573</c:v>
                </c:pt>
                <c:pt idx="29">
                  <c:v>568</c:v>
                </c:pt>
                <c:pt idx="30">
                  <c:v>563</c:v>
                </c:pt>
                <c:pt idx="31">
                  <c:v>558</c:v>
                </c:pt>
                <c:pt idx="32">
                  <c:v>553</c:v>
                </c:pt>
                <c:pt idx="33">
                  <c:v>548</c:v>
                </c:pt>
                <c:pt idx="34">
                  <c:v>543</c:v>
                </c:pt>
                <c:pt idx="35">
                  <c:v>538</c:v>
                </c:pt>
                <c:pt idx="36">
                  <c:v>533</c:v>
                </c:pt>
                <c:pt idx="37">
                  <c:v>528</c:v>
                </c:pt>
                <c:pt idx="38">
                  <c:v>523</c:v>
                </c:pt>
                <c:pt idx="39">
                  <c:v>518</c:v>
                </c:pt>
                <c:pt idx="40">
                  <c:v>513</c:v>
                </c:pt>
                <c:pt idx="41">
                  <c:v>508</c:v>
                </c:pt>
                <c:pt idx="42">
                  <c:v>503</c:v>
                </c:pt>
                <c:pt idx="43">
                  <c:v>498</c:v>
                </c:pt>
                <c:pt idx="44">
                  <c:v>493</c:v>
                </c:pt>
                <c:pt idx="45">
                  <c:v>488</c:v>
                </c:pt>
                <c:pt idx="46">
                  <c:v>483</c:v>
                </c:pt>
                <c:pt idx="47">
                  <c:v>478</c:v>
                </c:pt>
                <c:pt idx="48">
                  <c:v>473</c:v>
                </c:pt>
                <c:pt idx="49">
                  <c:v>468</c:v>
                </c:pt>
                <c:pt idx="50">
                  <c:v>463</c:v>
                </c:pt>
                <c:pt idx="51">
                  <c:v>458</c:v>
                </c:pt>
                <c:pt idx="52">
                  <c:v>453</c:v>
                </c:pt>
                <c:pt idx="53">
                  <c:v>448</c:v>
                </c:pt>
                <c:pt idx="54">
                  <c:v>443</c:v>
                </c:pt>
                <c:pt idx="55">
                  <c:v>438</c:v>
                </c:pt>
                <c:pt idx="56">
                  <c:v>433</c:v>
                </c:pt>
                <c:pt idx="57">
                  <c:v>428</c:v>
                </c:pt>
                <c:pt idx="58">
                  <c:v>423</c:v>
                </c:pt>
                <c:pt idx="59">
                  <c:v>418</c:v>
                </c:pt>
                <c:pt idx="60">
                  <c:v>413</c:v>
                </c:pt>
                <c:pt idx="61">
                  <c:v>408</c:v>
                </c:pt>
                <c:pt idx="62">
                  <c:v>403</c:v>
                </c:pt>
                <c:pt idx="63">
                  <c:v>398</c:v>
                </c:pt>
                <c:pt idx="64">
                  <c:v>393</c:v>
                </c:pt>
                <c:pt idx="65">
                  <c:v>388</c:v>
                </c:pt>
                <c:pt idx="66">
                  <c:v>383</c:v>
                </c:pt>
                <c:pt idx="67">
                  <c:v>378</c:v>
                </c:pt>
                <c:pt idx="68">
                  <c:v>373</c:v>
                </c:pt>
                <c:pt idx="69">
                  <c:v>368</c:v>
                </c:pt>
                <c:pt idx="70">
                  <c:v>363</c:v>
                </c:pt>
                <c:pt idx="71">
                  <c:v>358</c:v>
                </c:pt>
                <c:pt idx="72">
                  <c:v>353</c:v>
                </c:pt>
                <c:pt idx="73">
                  <c:v>348</c:v>
                </c:pt>
                <c:pt idx="74">
                  <c:v>343</c:v>
                </c:pt>
                <c:pt idx="75">
                  <c:v>338</c:v>
                </c:pt>
                <c:pt idx="76">
                  <c:v>333</c:v>
                </c:pt>
                <c:pt idx="77">
                  <c:v>328</c:v>
                </c:pt>
                <c:pt idx="78">
                  <c:v>323</c:v>
                </c:pt>
                <c:pt idx="79">
                  <c:v>318</c:v>
                </c:pt>
                <c:pt idx="80">
                  <c:v>313</c:v>
                </c:pt>
                <c:pt idx="81">
                  <c:v>308</c:v>
                </c:pt>
                <c:pt idx="82">
                  <c:v>303</c:v>
                </c:pt>
                <c:pt idx="83">
                  <c:v>298</c:v>
                </c:pt>
                <c:pt idx="84">
                  <c:v>293</c:v>
                </c:pt>
                <c:pt idx="85">
                  <c:v>288</c:v>
                </c:pt>
                <c:pt idx="86">
                  <c:v>283</c:v>
                </c:pt>
                <c:pt idx="87">
                  <c:v>278</c:v>
                </c:pt>
                <c:pt idx="88">
                  <c:v>273</c:v>
                </c:pt>
                <c:pt idx="89">
                  <c:v>268</c:v>
                </c:pt>
                <c:pt idx="90">
                  <c:v>263</c:v>
                </c:pt>
                <c:pt idx="91">
                  <c:v>258</c:v>
                </c:pt>
                <c:pt idx="92">
                  <c:v>253</c:v>
                </c:pt>
                <c:pt idx="93">
                  <c:v>248</c:v>
                </c:pt>
                <c:pt idx="94">
                  <c:v>243</c:v>
                </c:pt>
                <c:pt idx="95">
                  <c:v>238</c:v>
                </c:pt>
                <c:pt idx="96">
                  <c:v>233</c:v>
                </c:pt>
                <c:pt idx="97">
                  <c:v>228</c:v>
                </c:pt>
                <c:pt idx="98">
                  <c:v>223</c:v>
                </c:pt>
                <c:pt idx="99">
                  <c:v>218</c:v>
                </c:pt>
                <c:pt idx="100">
                  <c:v>213</c:v>
                </c:pt>
                <c:pt idx="101">
                  <c:v>208</c:v>
                </c:pt>
                <c:pt idx="102">
                  <c:v>203</c:v>
                </c:pt>
                <c:pt idx="103">
                  <c:v>198</c:v>
                </c:pt>
                <c:pt idx="104">
                  <c:v>193</c:v>
                </c:pt>
                <c:pt idx="105">
                  <c:v>188</c:v>
                </c:pt>
                <c:pt idx="106">
                  <c:v>183</c:v>
                </c:pt>
                <c:pt idx="107">
                  <c:v>178</c:v>
                </c:pt>
                <c:pt idx="108">
                  <c:v>173</c:v>
                </c:pt>
                <c:pt idx="109">
                  <c:v>168</c:v>
                </c:pt>
                <c:pt idx="110">
                  <c:v>163</c:v>
                </c:pt>
                <c:pt idx="111">
                  <c:v>158</c:v>
                </c:pt>
                <c:pt idx="112">
                  <c:v>153</c:v>
                </c:pt>
                <c:pt idx="113">
                  <c:v>148</c:v>
                </c:pt>
                <c:pt idx="114">
                  <c:v>143</c:v>
                </c:pt>
                <c:pt idx="115">
                  <c:v>138</c:v>
                </c:pt>
                <c:pt idx="116">
                  <c:v>133</c:v>
                </c:pt>
                <c:pt idx="117">
                  <c:v>128</c:v>
                </c:pt>
                <c:pt idx="118">
                  <c:v>123</c:v>
                </c:pt>
                <c:pt idx="119">
                  <c:v>118</c:v>
                </c:pt>
                <c:pt idx="120">
                  <c:v>113</c:v>
                </c:pt>
                <c:pt idx="121">
                  <c:v>108</c:v>
                </c:pt>
                <c:pt idx="122">
                  <c:v>103</c:v>
                </c:pt>
                <c:pt idx="123">
                  <c:v>98</c:v>
                </c:pt>
                <c:pt idx="124">
                  <c:v>93</c:v>
                </c:pt>
                <c:pt idx="125">
                  <c:v>88</c:v>
                </c:pt>
                <c:pt idx="126">
                  <c:v>83</c:v>
                </c:pt>
                <c:pt idx="127">
                  <c:v>78</c:v>
                </c:pt>
                <c:pt idx="128">
                  <c:v>73</c:v>
                </c:pt>
                <c:pt idx="129">
                  <c:v>68</c:v>
                </c:pt>
                <c:pt idx="130">
                  <c:v>63</c:v>
                </c:pt>
                <c:pt idx="131">
                  <c:v>58</c:v>
                </c:pt>
                <c:pt idx="132">
                  <c:v>53</c:v>
                </c:pt>
                <c:pt idx="133">
                  <c:v>48</c:v>
                </c:pt>
                <c:pt idx="134">
                  <c:v>43</c:v>
                </c:pt>
                <c:pt idx="135">
                  <c:v>38</c:v>
                </c:pt>
                <c:pt idx="136">
                  <c:v>33</c:v>
                </c:pt>
                <c:pt idx="137">
                  <c:v>28</c:v>
                </c:pt>
                <c:pt idx="138">
                  <c:v>23</c:v>
                </c:pt>
                <c:pt idx="139">
                  <c:v>18</c:v>
                </c:pt>
                <c:pt idx="140">
                  <c:v>13</c:v>
                </c:pt>
                <c:pt idx="141">
                  <c:v>8</c:v>
                </c:pt>
              </c:numCache>
            </c:numRef>
          </c:xVal>
          <c:yVal>
            <c:numRef>
              <c:f>mean_hlzoom.csv!$B$460:$B$601</c:f>
              <c:numCache>
                <c:formatCode>General</c:formatCode>
                <c:ptCount val="142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0.6</c:v>
                </c:pt>
                <c:pt idx="26">
                  <c:v>0.6</c:v>
                </c:pt>
                <c:pt idx="27">
                  <c:v>0.6</c:v>
                </c:pt>
                <c:pt idx="28">
                  <c:v>0.6</c:v>
                </c:pt>
                <c:pt idx="29">
                  <c:v>0.6</c:v>
                </c:pt>
                <c:pt idx="30">
                  <c:v>0.6</c:v>
                </c:pt>
                <c:pt idx="31">
                  <c:v>0.6</c:v>
                </c:pt>
                <c:pt idx="32">
                  <c:v>0.6</c:v>
                </c:pt>
                <c:pt idx="33">
                  <c:v>0.6</c:v>
                </c:pt>
                <c:pt idx="34">
                  <c:v>0.6</c:v>
                </c:pt>
                <c:pt idx="35">
                  <c:v>0.6</c:v>
                </c:pt>
                <c:pt idx="36">
                  <c:v>0.6</c:v>
                </c:pt>
                <c:pt idx="37">
                  <c:v>0.6</c:v>
                </c:pt>
                <c:pt idx="38">
                  <c:v>0.6</c:v>
                </c:pt>
                <c:pt idx="39">
                  <c:v>0.6</c:v>
                </c:pt>
                <c:pt idx="40">
                  <c:v>0.6</c:v>
                </c:pt>
                <c:pt idx="41">
                  <c:v>0.6</c:v>
                </c:pt>
                <c:pt idx="42">
                  <c:v>0.6</c:v>
                </c:pt>
                <c:pt idx="43">
                  <c:v>0.6</c:v>
                </c:pt>
                <c:pt idx="44">
                  <c:v>0.6</c:v>
                </c:pt>
                <c:pt idx="45">
                  <c:v>0.6</c:v>
                </c:pt>
                <c:pt idx="46">
                  <c:v>0.6</c:v>
                </c:pt>
                <c:pt idx="47">
                  <c:v>0.6</c:v>
                </c:pt>
                <c:pt idx="48">
                  <c:v>0.6</c:v>
                </c:pt>
                <c:pt idx="49">
                  <c:v>0.6</c:v>
                </c:pt>
                <c:pt idx="50">
                  <c:v>0.6</c:v>
                </c:pt>
                <c:pt idx="51">
                  <c:v>0.6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0.6</c:v>
                </c:pt>
                <c:pt idx="58">
                  <c:v>0.6</c:v>
                </c:pt>
                <c:pt idx="59">
                  <c:v>0.6</c:v>
                </c:pt>
                <c:pt idx="60">
                  <c:v>0.6</c:v>
                </c:pt>
                <c:pt idx="61">
                  <c:v>0.6</c:v>
                </c:pt>
                <c:pt idx="62">
                  <c:v>0.6</c:v>
                </c:pt>
                <c:pt idx="63">
                  <c:v>0.6</c:v>
                </c:pt>
                <c:pt idx="64">
                  <c:v>0.6</c:v>
                </c:pt>
                <c:pt idx="65">
                  <c:v>0.6</c:v>
                </c:pt>
                <c:pt idx="66">
                  <c:v>0.6</c:v>
                </c:pt>
                <c:pt idx="67">
                  <c:v>0.6</c:v>
                </c:pt>
                <c:pt idx="68">
                  <c:v>0.6</c:v>
                </c:pt>
                <c:pt idx="69">
                  <c:v>0.6</c:v>
                </c:pt>
                <c:pt idx="70">
                  <c:v>0.6</c:v>
                </c:pt>
                <c:pt idx="71">
                  <c:v>0.6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0.6</c:v>
                </c:pt>
                <c:pt idx="76">
                  <c:v>0.6</c:v>
                </c:pt>
                <c:pt idx="77">
                  <c:v>0.6</c:v>
                </c:pt>
                <c:pt idx="78">
                  <c:v>0.6</c:v>
                </c:pt>
                <c:pt idx="79">
                  <c:v>0.6</c:v>
                </c:pt>
                <c:pt idx="80">
                  <c:v>0.6</c:v>
                </c:pt>
                <c:pt idx="81">
                  <c:v>0.6</c:v>
                </c:pt>
                <c:pt idx="82">
                  <c:v>0.6</c:v>
                </c:pt>
                <c:pt idx="83">
                  <c:v>0.6</c:v>
                </c:pt>
                <c:pt idx="84">
                  <c:v>0.6</c:v>
                </c:pt>
                <c:pt idx="85">
                  <c:v>0.6</c:v>
                </c:pt>
                <c:pt idx="86">
                  <c:v>0.6</c:v>
                </c:pt>
                <c:pt idx="87">
                  <c:v>0.6</c:v>
                </c:pt>
                <c:pt idx="88">
                  <c:v>0.6</c:v>
                </c:pt>
                <c:pt idx="89">
                  <c:v>0.6</c:v>
                </c:pt>
                <c:pt idx="90">
                  <c:v>0.6</c:v>
                </c:pt>
                <c:pt idx="91">
                  <c:v>0.6</c:v>
                </c:pt>
                <c:pt idx="92">
                  <c:v>0.6</c:v>
                </c:pt>
                <c:pt idx="93">
                  <c:v>0.6</c:v>
                </c:pt>
                <c:pt idx="94">
                  <c:v>0.6</c:v>
                </c:pt>
                <c:pt idx="95">
                  <c:v>0.6</c:v>
                </c:pt>
                <c:pt idx="96">
                  <c:v>0.6</c:v>
                </c:pt>
                <c:pt idx="97">
                  <c:v>0.6</c:v>
                </c:pt>
                <c:pt idx="98">
                  <c:v>0.6</c:v>
                </c:pt>
                <c:pt idx="99">
                  <c:v>0.6</c:v>
                </c:pt>
                <c:pt idx="100">
                  <c:v>0.6</c:v>
                </c:pt>
                <c:pt idx="101">
                  <c:v>0.64</c:v>
                </c:pt>
                <c:pt idx="102">
                  <c:v>0.68</c:v>
                </c:pt>
                <c:pt idx="103">
                  <c:v>0.72</c:v>
                </c:pt>
                <c:pt idx="104">
                  <c:v>0.72</c:v>
                </c:pt>
                <c:pt idx="105">
                  <c:v>0.72</c:v>
                </c:pt>
                <c:pt idx="106">
                  <c:v>0.72</c:v>
                </c:pt>
                <c:pt idx="107">
                  <c:v>0.72</c:v>
                </c:pt>
                <c:pt idx="108">
                  <c:v>0.72</c:v>
                </c:pt>
                <c:pt idx="109">
                  <c:v>0.72</c:v>
                </c:pt>
                <c:pt idx="110">
                  <c:v>0.72</c:v>
                </c:pt>
                <c:pt idx="111">
                  <c:v>0.72</c:v>
                </c:pt>
                <c:pt idx="112">
                  <c:v>0.72</c:v>
                </c:pt>
                <c:pt idx="113">
                  <c:v>0.72</c:v>
                </c:pt>
                <c:pt idx="114">
                  <c:v>0.72</c:v>
                </c:pt>
                <c:pt idx="115">
                  <c:v>0.72</c:v>
                </c:pt>
                <c:pt idx="116">
                  <c:v>0.72</c:v>
                </c:pt>
                <c:pt idx="117">
                  <c:v>0.72</c:v>
                </c:pt>
                <c:pt idx="118">
                  <c:v>0.72</c:v>
                </c:pt>
                <c:pt idx="119">
                  <c:v>0.6</c:v>
                </c:pt>
                <c:pt idx="120">
                  <c:v>0.6</c:v>
                </c:pt>
                <c:pt idx="121">
                  <c:v>0.6</c:v>
                </c:pt>
                <c:pt idx="122">
                  <c:v>0.6</c:v>
                </c:pt>
                <c:pt idx="123">
                  <c:v>0.6</c:v>
                </c:pt>
                <c:pt idx="124">
                  <c:v>0.6</c:v>
                </c:pt>
                <c:pt idx="125">
                  <c:v>0.56000000000000005</c:v>
                </c:pt>
                <c:pt idx="126">
                  <c:v>0.68</c:v>
                </c:pt>
                <c:pt idx="127">
                  <c:v>0.64</c:v>
                </c:pt>
                <c:pt idx="128">
                  <c:v>0.52</c:v>
                </c:pt>
                <c:pt idx="129">
                  <c:v>0.64</c:v>
                </c:pt>
                <c:pt idx="130">
                  <c:v>0.64</c:v>
                </c:pt>
                <c:pt idx="131">
                  <c:v>0.6</c:v>
                </c:pt>
                <c:pt idx="132">
                  <c:v>0.56000000000000005</c:v>
                </c:pt>
                <c:pt idx="133">
                  <c:v>0.48</c:v>
                </c:pt>
                <c:pt idx="134">
                  <c:v>0.48</c:v>
                </c:pt>
                <c:pt idx="135">
                  <c:v>0.52</c:v>
                </c:pt>
                <c:pt idx="136">
                  <c:v>0.48</c:v>
                </c:pt>
                <c:pt idx="137">
                  <c:v>0.6</c:v>
                </c:pt>
                <c:pt idx="138">
                  <c:v>0.36</c:v>
                </c:pt>
                <c:pt idx="139">
                  <c:v>0.48</c:v>
                </c:pt>
                <c:pt idx="140">
                  <c:v>0.56000000000000005</c:v>
                </c:pt>
                <c:pt idx="141">
                  <c:v>0.48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9034672"/>
        <c:axId val="-489030320"/>
      </c:scatterChart>
      <c:valAx>
        <c:axId val="-48903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 dirty="0" smtClean="0"/>
                  <a:t>Number of Interactions</a:t>
                </a:r>
                <a:endParaRPr lang="en-US" sz="18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489030320"/>
        <c:crosses val="autoZero"/>
        <c:crossBetween val="midCat"/>
      </c:valAx>
      <c:valAx>
        <c:axId val="-489030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 dirty="0" smtClean="0"/>
                  <a:t>Accuracy</a:t>
                </a:r>
                <a:endParaRPr lang="en-US" sz="18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489034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2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Crowd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/26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794912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57" y="6126163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Debugging and Hacking the User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Remco Chang</a:t>
            </a:r>
          </a:p>
          <a:p>
            <a:endParaRPr lang="en-US" dirty="0"/>
          </a:p>
          <a:p>
            <a:r>
              <a:rPr lang="en-US" dirty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Tufts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Types of Human-Visualization Interactions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editing (input heavy, little output)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Browsing, watching a movie (output heavy, little input)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Analysis (closer to 50-50)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Challenge: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Can we capture and extract a user’s reasoning and intent through capturing a user’s interactions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819400" cy="170983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810000" y="2133600"/>
            <a:ext cx="160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2133600"/>
            <a:ext cx="121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562600" y="2743200"/>
            <a:ext cx="1143000" cy="685800"/>
          </a:xfrm>
          <a:prstGeom prst="rightArrow">
            <a:avLst>
              <a:gd name="adj1" fmla="val 50000"/>
              <a:gd name="adj2" fmla="val 76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486400" y="2057400"/>
            <a:ext cx="1143000" cy="609600"/>
          </a:xfrm>
          <a:prstGeom prst="leftArrow">
            <a:avLst>
              <a:gd name="adj1" fmla="val 50000"/>
              <a:gd name="adj2" fmla="val 814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5240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Keyboard, Mouse, etc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3581400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(monitor)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371600" y="2514600"/>
            <a:ext cx="1143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1752600"/>
            <a:ext cx="12954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/>
      <p:bldP spid="15" grpId="0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CrowdSourcing</a:t>
            </a:r>
            <a:endParaRPr lang="en-US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Can we leverage multiple user’s past histories?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Scented Widget (Willet et al. 2007)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2" y="3352800"/>
            <a:ext cx="8301996" cy="1712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Scented Widget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077200" cy="5103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sz="3200" dirty="0"/>
              <a:t>Model learning from user’s </a:t>
            </a:r>
            <a:r>
              <a:rPr lang="en-US" sz="3200" dirty="0" smtClean="0"/>
              <a:t>interactions</a:t>
            </a:r>
          </a:p>
          <a:p>
            <a:pPr marL="0" lvl="1" indent="0" algn="ctr">
              <a:buNone/>
            </a:pPr>
            <a:endParaRPr lang="en-US" sz="3200" i="1" dirty="0" smtClean="0"/>
          </a:p>
          <a:p>
            <a:pPr marL="0" lvl="1" indent="0" algn="ctr">
              <a:buNone/>
            </a:pPr>
            <a:r>
              <a:rPr lang="en-US" sz="3200" i="1" dirty="0" smtClean="0"/>
              <a:t>How do we help a user define a (weighted) distance metric?</a:t>
            </a:r>
            <a:endParaRPr lang="en-US" sz="3200" i="1" dirty="0"/>
          </a:p>
          <a:p>
            <a:pPr marL="0" lvl="1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the weights to a linear distance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Instead of a user manually give the weights, can we learn them implicitly through their interactions?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460571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2: 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 projection space (e.g., MDS), 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19875" cy="35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  <a:p>
            <a:r>
              <a:rPr lang="en-US" sz="1200" dirty="0" smtClean="0"/>
              <a:t>R. Chang et al., Dis-function: Learning Distance Functions Interactively, IEEE VAST 2012.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sz="3200" dirty="0" smtClean="0"/>
              <a:t>Predicting User’s Behavior</a:t>
            </a:r>
          </a:p>
          <a:p>
            <a:pPr marL="0" lvl="1" indent="0" algn="ctr">
              <a:buNone/>
            </a:pPr>
            <a:endParaRPr lang="en-US" sz="3200" dirty="0"/>
          </a:p>
          <a:p>
            <a:pPr marL="0" lvl="1" indent="0" algn="ctr">
              <a:buNone/>
            </a:pPr>
            <a:r>
              <a:rPr lang="en-US" sz="3200" i="1" dirty="0" smtClean="0"/>
              <a:t>Can we predict how well the user will do in a visual search task?</a:t>
            </a:r>
            <a:endParaRPr lang="en-US" sz="3200" i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Find Waldo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Google-Maps style interface</a:t>
            </a:r>
          </a:p>
          <a:p>
            <a:pPr lvl="1"/>
            <a:r>
              <a:rPr lang="en-US" dirty="0" smtClean="0"/>
              <a:t>Left, Right, Up, Down, Zoom In, Zoom Out, Found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22940"/>
            <a:ext cx="7543800" cy="3885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“Let the Data Talk to You”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82033" cy="506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Users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Collect two types of data about the user in real-time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Physical mouse movement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Mouse position, velocity, acceleration, angle change, distance, etc.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Interaction sequences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Sequences of button clicks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7 possible symbols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Goal: Predict if a user will find Waldo within 500 seconds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1: Mouse Movement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8174825" cy="419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2: Interaction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409"/>
            <a:ext cx="8229600" cy="1295400"/>
          </a:xfrm>
        </p:spPr>
        <p:txBody>
          <a:bodyPr/>
          <a:lstStyle/>
          <a:p>
            <a:r>
              <a:rPr lang="en-US" dirty="0" smtClean="0"/>
              <a:t>Uses a combination of n-grams and decision tree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84534"/>
              </p:ext>
            </p:extLst>
          </p:nvPr>
        </p:nvGraphicFramePr>
        <p:xfrm>
          <a:off x="685800" y="2590800"/>
          <a:ext cx="7569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User’s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detect a faint signal on the user’s personality traits… 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762438"/>
              </p:ext>
            </p:extLst>
          </p:nvPr>
        </p:nvGraphicFramePr>
        <p:xfrm>
          <a:off x="1066800" y="2819400"/>
          <a:ext cx="6781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note on “Paired Analytics”</a:t>
            </a:r>
          </a:p>
          <a:p>
            <a:pPr lvl="1"/>
            <a:r>
              <a:rPr lang="en-US" dirty="0" smtClean="0"/>
              <a:t>A PA user needs to do everything!</a:t>
            </a:r>
          </a:p>
          <a:p>
            <a:pPr lvl="1"/>
            <a:r>
              <a:rPr lang="en-US" dirty="0" smtClean="0"/>
              <a:t>Paired analysis reduces cognitive workload</a:t>
            </a:r>
          </a:p>
          <a:p>
            <a:pPr lvl="3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agilebuddha.com/wp-content/uploads/2012/12/PairProgrammingIn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66" y="1432327"/>
            <a:ext cx="3946334" cy="30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Users are very valuable commodity. Leverage their domain knowledge!!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Like the analysts who gained experience and knowledge, the computer can get “smarter” too!!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“Hacking” the user can be done unobtrusively, and there’s a lot of signal in their interaction trails…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82787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001000" cy="106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Remco Chang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emco@cs.tufts.edu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fusiongrowthpartners.com/wp-content/uploads/2012/03/ProblemSolving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5" y="2007864"/>
            <a:ext cx="2235837" cy="21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699" y="1910790"/>
            <a:ext cx="2783118" cy="222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42" y="2003234"/>
            <a:ext cx="2419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note on “Paired Analytics”</a:t>
            </a:r>
          </a:p>
          <a:p>
            <a:pPr lvl="1"/>
            <a:r>
              <a:rPr lang="en-US" dirty="0" smtClean="0"/>
              <a:t>A PA user needs to </a:t>
            </a:r>
            <a:r>
              <a:rPr lang="en-US" smtClean="0"/>
              <a:t>do everything!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Collaboration with the MIT Big Data Center</a:t>
            </a:r>
          </a:p>
          <a:p>
            <a:r>
              <a:rPr lang="en-US" dirty="0" smtClean="0"/>
              <a:t>Goal: Predictive pre-fetching from DB</a:t>
            </a:r>
          </a:p>
          <a:p>
            <a:r>
              <a:rPr lang="en-US" dirty="0" smtClean="0"/>
              <a:t>Teams: MIT, Brown, Tufts</a:t>
            </a:r>
          </a:p>
          <a:p>
            <a:pPr lvl="1"/>
            <a:r>
              <a:rPr lang="en-US" dirty="0" smtClean="0"/>
              <a:t>MIT: Based on data characteristic</a:t>
            </a:r>
          </a:p>
          <a:p>
            <a:pPr lvl="1"/>
            <a:r>
              <a:rPr lang="en-US" dirty="0" smtClean="0"/>
              <a:t>Brown: Based on past SQL queries</a:t>
            </a:r>
          </a:p>
          <a:p>
            <a:pPr lvl="1"/>
            <a:r>
              <a:rPr lang="en-US" dirty="0" smtClean="0"/>
              <a:t>Tufts: Based on user’s past analysis profile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Visual Analytics Systems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 Fraud Detection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Visual Analytics Systems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 err="1"/>
              <a:t>WireVis</a:t>
            </a:r>
            <a:r>
              <a:rPr lang="en-US" sz="1200" dirty="0"/>
              <a:t>: Visualization of Categorical, Time-Varying Data From Financial Transactions,</a:t>
            </a:r>
            <a:r>
              <a:rPr lang="en-US" sz="1200" i="1" dirty="0" smtClean="0"/>
              <a:t> VAST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Wire Fraud Detection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362604"/>
            <a:ext cx="4495800" cy="27797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319" y="4378883"/>
            <a:ext cx="2555111" cy="20773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88064"/>
            <a:ext cx="2404400" cy="2086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Visual Analytics Systems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Wire Fraud Detection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Visual Analytics Systems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Wire Fraud Detection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 is NOT the Enemy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Vis design starts with user and task analyses. However,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no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two users are exactly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same,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(expert-based) design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 very difficult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 is correspondingly very difficult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evaluation)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“Time to insight” is very much user dependent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Users are the domain experts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They can provide a lot of information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 is how to harvest and leverage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it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17638"/>
            <a:ext cx="2932545" cy="2286000"/>
          </a:xfrm>
          <a:prstGeom prst="rect">
            <a:avLst/>
          </a:prstGeom>
          <a:noFill/>
        </p:spPr>
      </p:pic>
      <p:pic>
        <p:nvPicPr>
          <p:cNvPr id="1026" name="Picture 2" descr="http://fusiongrowthpartners.com/wp-content/uploads/2012/03/ProblemSolvingT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78" y="3801404"/>
            <a:ext cx="2523788" cy="23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010400" cy="44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the Users Work For You </a:t>
            </a:r>
            <a:br>
              <a:rPr lang="en-US" dirty="0" smtClean="0"/>
            </a:br>
            <a:r>
              <a:rPr lang="en-US" dirty="0" smtClean="0"/>
              <a:t>(Without Them Realizing that They 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“Crowdsourcing”</a:t>
            </a:r>
          </a:p>
          <a:p>
            <a:pPr lvl="1"/>
            <a:r>
              <a:rPr lang="en-US" dirty="0" smtClean="0"/>
              <a:t>Model learning from user’s interactions</a:t>
            </a:r>
            <a:endParaRPr lang="en-US" dirty="0"/>
          </a:p>
          <a:p>
            <a:pPr lvl="1"/>
            <a:r>
              <a:rPr lang="en-US" dirty="0"/>
              <a:t>Predict the user’s behavior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839</Words>
  <Application>Microsoft Office PowerPoint</Application>
  <PresentationFormat>On-screen Show (4:3)</PresentationFormat>
  <Paragraphs>186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Debugging and Hacking the User</vt:lpstr>
      <vt:lpstr>“Let the Data Talk to You”</vt:lpstr>
      <vt:lpstr>Domain-Specific Visual Analytics Systems</vt:lpstr>
      <vt:lpstr>Domain-Specific Visual Analytics Systems</vt:lpstr>
      <vt:lpstr>Domain-Specific Visual Analytics Systems</vt:lpstr>
      <vt:lpstr>Domain-Specific Visual Analytics Systems</vt:lpstr>
      <vt:lpstr>The User is NOT the Enemy</vt:lpstr>
      <vt:lpstr>Human + Computer</vt:lpstr>
      <vt:lpstr>Making the Users Work For You  (Without Them Realizing that They Are)</vt:lpstr>
      <vt:lpstr>What is in a User’s Interactions?</vt:lpstr>
      <vt:lpstr>PowerPoint Presentation</vt:lpstr>
      <vt:lpstr>Example 1: Crowdsourcing</vt:lpstr>
      <vt:lpstr>Example 1: Scented Widget</vt:lpstr>
      <vt:lpstr>PowerPoint Presentation</vt:lpstr>
      <vt:lpstr>Example 2: Metric Learning</vt:lpstr>
      <vt:lpstr>Example 2: Metric Learning</vt:lpstr>
      <vt:lpstr>Dis-Function</vt:lpstr>
      <vt:lpstr>PowerPoint Presentation</vt:lpstr>
      <vt:lpstr>Task: Find Waldo</vt:lpstr>
      <vt:lpstr>Classifying Users </vt:lpstr>
      <vt:lpstr>Analysis 1: Mouse Movement </vt:lpstr>
      <vt:lpstr>Analysis 2: Interaction Sequences</vt:lpstr>
      <vt:lpstr>Detecting User’s Characteristic</vt:lpstr>
      <vt:lpstr>Possible Implications</vt:lpstr>
      <vt:lpstr>Conclusion</vt:lpstr>
      <vt:lpstr>Thank you!</vt:lpstr>
      <vt:lpstr>Backup</vt:lpstr>
      <vt:lpstr>Possible Implications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738</cp:revision>
  <dcterms:created xsi:type="dcterms:W3CDTF">2011-08-03T02:14:01Z</dcterms:created>
  <dcterms:modified xsi:type="dcterms:W3CDTF">2014-01-08T07:54:28Z</dcterms:modified>
</cp:coreProperties>
</file>